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8140700" cy="4578350"/>
  <p:notesSz cx="8140700" cy="45783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1056" y="-31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79528" y="773031"/>
            <a:ext cx="5181643" cy="804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58800" y="2391295"/>
            <a:ext cx="7023100" cy="501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50" b="0" i="0">
                <a:solidFill>
                  <a:srgbClr val="181818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50" b="0" i="0">
                <a:solidFill>
                  <a:srgbClr val="181818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7035" y="1053020"/>
            <a:ext cx="3541204" cy="30217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92460" y="1053020"/>
            <a:ext cx="3541204" cy="30217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50" b="0" i="0">
                <a:solidFill>
                  <a:srgbClr val="181818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21088" y="50831"/>
            <a:ext cx="4698523" cy="1430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50" b="0" i="0">
                <a:solidFill>
                  <a:srgbClr val="181818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7035" y="1053020"/>
            <a:ext cx="7326630" cy="30217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7838" y="4257865"/>
            <a:ext cx="2605024" cy="2289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7035" y="4257865"/>
            <a:ext cx="1872361" cy="2289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61304" y="4257865"/>
            <a:ext cx="1872361" cy="2289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8800" y="601453"/>
            <a:ext cx="3313429" cy="1491434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>
              <a:lnSpc>
                <a:spcPts val="5470"/>
              </a:lnSpc>
              <a:spcBef>
                <a:spcPts val="630"/>
              </a:spcBef>
            </a:pPr>
            <a:r>
              <a:rPr lang="en-US" sz="4900" spc="165" dirty="0" smtClean="0">
                <a:solidFill>
                  <a:srgbClr val="181818"/>
                </a:solidFill>
                <a:latin typeface="Tahoma"/>
                <a:cs typeface="Tahoma"/>
              </a:rPr>
              <a:t>Supernova</a:t>
            </a:r>
            <a:r>
              <a:rPr sz="4900" spc="95" dirty="0" smtClean="0">
                <a:solidFill>
                  <a:srgbClr val="181818"/>
                </a:solidFill>
                <a:latin typeface="Tahoma"/>
                <a:cs typeface="Tahoma"/>
              </a:rPr>
              <a:t>Co</a:t>
            </a:r>
            <a:r>
              <a:rPr sz="4900" spc="95" dirty="0">
                <a:solidFill>
                  <a:srgbClr val="181818"/>
                </a:solidFill>
                <a:latin typeface="Tahoma"/>
                <a:cs typeface="Tahoma"/>
              </a:rPr>
              <a:t>.</a:t>
            </a:r>
            <a:endParaRPr sz="490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652913"/>
            <a:ext cx="8134350" cy="19050"/>
          </a:xfrm>
          <a:custGeom>
            <a:avLst/>
            <a:gdLst/>
            <a:ahLst/>
            <a:cxnLst/>
            <a:rect l="l" t="t" r="r" b="b"/>
            <a:pathLst>
              <a:path w="8134350" h="19050">
                <a:moveTo>
                  <a:pt x="0" y="19049"/>
                </a:moveTo>
                <a:lnTo>
                  <a:pt x="0" y="0"/>
                </a:lnTo>
                <a:lnTo>
                  <a:pt x="8134349" y="0"/>
                </a:lnTo>
                <a:lnTo>
                  <a:pt x="8134349" y="19049"/>
                </a:lnTo>
                <a:lnTo>
                  <a:pt x="0" y="19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8800" y="2391295"/>
            <a:ext cx="3959860" cy="501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sz="1250" spc="90" dirty="0">
                <a:solidFill>
                  <a:srgbClr val="181818"/>
                </a:solidFill>
                <a:latin typeface="Tahoma"/>
                <a:cs typeface="Tahoma"/>
              </a:rPr>
              <a:t>Система</a:t>
            </a:r>
            <a:r>
              <a:rPr sz="125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50" spc="45" dirty="0">
                <a:solidFill>
                  <a:srgbClr val="181818"/>
                </a:solidFill>
                <a:latin typeface="Tahoma"/>
                <a:cs typeface="Tahoma"/>
              </a:rPr>
              <a:t>бронирования</a:t>
            </a:r>
            <a:r>
              <a:rPr sz="125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50" spc="70" dirty="0">
                <a:solidFill>
                  <a:srgbClr val="181818"/>
                </a:solidFill>
                <a:latin typeface="Tahoma"/>
                <a:cs typeface="Tahoma"/>
              </a:rPr>
              <a:t>видео-кассет</a:t>
            </a:r>
            <a:r>
              <a:rPr sz="1250" spc="-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50" spc="45" dirty="0">
                <a:solidFill>
                  <a:srgbClr val="181818"/>
                </a:solidFill>
                <a:latin typeface="Tahoma"/>
                <a:cs typeface="Tahoma"/>
              </a:rPr>
              <a:t>и</a:t>
            </a:r>
            <a:r>
              <a:rPr sz="125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50" spc="50" dirty="0">
                <a:solidFill>
                  <a:srgbClr val="181818"/>
                </a:solidFill>
                <a:latin typeface="Tahoma"/>
                <a:cs typeface="Tahoma"/>
              </a:rPr>
              <a:t>залов</a:t>
            </a:r>
            <a:r>
              <a:rPr sz="1250" spc="-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50" spc="50" dirty="0">
                <a:solidFill>
                  <a:srgbClr val="181818"/>
                </a:solidFill>
                <a:latin typeface="Tahoma"/>
                <a:cs typeface="Tahoma"/>
              </a:rPr>
              <a:t>для </a:t>
            </a:r>
            <a:r>
              <a:rPr sz="1250" spc="-37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50" spc="75" dirty="0">
                <a:solidFill>
                  <a:srgbClr val="181818"/>
                </a:solidFill>
                <a:latin typeface="Tahoma"/>
                <a:cs typeface="Tahoma"/>
              </a:rPr>
              <a:t>совместных</a:t>
            </a:r>
            <a:r>
              <a:rPr sz="1250" spc="-4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50" spc="70" dirty="0">
                <a:solidFill>
                  <a:srgbClr val="181818"/>
                </a:solidFill>
                <a:latin typeface="Tahoma"/>
                <a:cs typeface="Tahoma"/>
              </a:rPr>
              <a:t>сеансов</a:t>
            </a:r>
            <a:r>
              <a:rPr sz="125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50" spc="60" dirty="0">
                <a:solidFill>
                  <a:srgbClr val="181818"/>
                </a:solidFill>
                <a:latin typeface="Tahoma"/>
                <a:cs typeface="Tahoma"/>
              </a:rPr>
              <a:t>просмотра.</a:t>
            </a:r>
            <a:endParaRPr sz="125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800" y="4033310"/>
            <a:ext cx="4832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050290" algn="l"/>
              </a:tabLst>
            </a:pPr>
            <a:r>
              <a:rPr sz="1050" spc="35" dirty="0">
                <a:solidFill>
                  <a:srgbClr val="181818"/>
                </a:solidFill>
                <a:latin typeface="Tahoma"/>
                <a:cs typeface="Tahoma"/>
              </a:rPr>
              <a:t>Подготовили:	</a:t>
            </a:r>
            <a:r>
              <a:rPr sz="1050" spc="45" dirty="0">
                <a:solidFill>
                  <a:srgbClr val="181818"/>
                </a:solidFill>
                <a:latin typeface="Tahoma"/>
                <a:cs typeface="Tahoma"/>
              </a:rPr>
              <a:t>Бойков</a:t>
            </a:r>
            <a:r>
              <a:rPr sz="1050" spc="-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50" spc="30" dirty="0">
                <a:solidFill>
                  <a:srgbClr val="181818"/>
                </a:solidFill>
                <a:latin typeface="Tahoma"/>
                <a:cs typeface="Tahoma"/>
              </a:rPr>
              <a:t>И.И.</a:t>
            </a:r>
            <a:r>
              <a:rPr sz="1050" spc="-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50" spc="45" dirty="0">
                <a:solidFill>
                  <a:srgbClr val="181818"/>
                </a:solidFill>
                <a:latin typeface="Tahoma"/>
                <a:cs typeface="Tahoma"/>
              </a:rPr>
              <a:t>Бозюкова</a:t>
            </a:r>
            <a:r>
              <a:rPr sz="1050" spc="-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50" spc="25" dirty="0">
                <a:solidFill>
                  <a:srgbClr val="181818"/>
                </a:solidFill>
                <a:latin typeface="Tahoma"/>
                <a:cs typeface="Tahoma"/>
              </a:rPr>
              <a:t>Л.С.</a:t>
            </a:r>
            <a:r>
              <a:rPr sz="1050" spc="-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50" spc="35" dirty="0" err="1">
                <a:solidFill>
                  <a:srgbClr val="181818"/>
                </a:solidFill>
                <a:latin typeface="Tahoma"/>
                <a:cs typeface="Tahoma"/>
              </a:rPr>
              <a:t>Карпухин</a:t>
            </a:r>
            <a:r>
              <a:rPr sz="105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50" spc="15" dirty="0" smtClean="0">
                <a:solidFill>
                  <a:srgbClr val="181818"/>
                </a:solidFill>
                <a:latin typeface="Tahoma"/>
                <a:cs typeface="Tahoma"/>
              </a:rPr>
              <a:t>Д.</a:t>
            </a:r>
            <a:r>
              <a:rPr lang="ru-RU" sz="1050" spc="15" dirty="0" smtClean="0">
                <a:solidFill>
                  <a:srgbClr val="181818"/>
                </a:solidFill>
                <a:latin typeface="Tahoma"/>
                <a:cs typeface="Tahoma"/>
              </a:rPr>
              <a:t>И</a:t>
            </a:r>
            <a:r>
              <a:rPr sz="1050" spc="15" dirty="0" smtClean="0">
                <a:solidFill>
                  <a:srgbClr val="181818"/>
                </a:solidFill>
                <a:latin typeface="Tahoma"/>
                <a:cs typeface="Tahoma"/>
              </a:rPr>
              <a:t>.</a:t>
            </a:r>
            <a:r>
              <a:rPr sz="1050" spc="-30" dirty="0" smtClean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50" spc="55" dirty="0">
                <a:solidFill>
                  <a:srgbClr val="181818"/>
                </a:solidFill>
                <a:latin typeface="Tahoma"/>
                <a:cs typeface="Tahoma"/>
              </a:rPr>
              <a:t>Силантьев</a:t>
            </a:r>
            <a:r>
              <a:rPr sz="1050" spc="-2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50" spc="50" dirty="0">
                <a:solidFill>
                  <a:srgbClr val="181818"/>
                </a:solidFill>
                <a:latin typeface="Tahoma"/>
                <a:cs typeface="Tahoma"/>
              </a:rPr>
              <a:t>М.В</a:t>
            </a:r>
            <a:endParaRPr sz="105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97524" y="4033310"/>
            <a:ext cx="1092835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70" dirty="0">
                <a:solidFill>
                  <a:srgbClr val="181818"/>
                </a:solidFill>
                <a:latin typeface="Tahoma"/>
                <a:cs typeface="Tahoma"/>
              </a:rPr>
              <a:t>Г</a:t>
            </a:r>
            <a:r>
              <a:rPr sz="1050" spc="50" dirty="0">
                <a:solidFill>
                  <a:srgbClr val="181818"/>
                </a:solidFill>
                <a:latin typeface="Tahoma"/>
                <a:cs typeface="Tahoma"/>
              </a:rPr>
              <a:t>ру</a:t>
            </a:r>
            <a:r>
              <a:rPr sz="1050" spc="20" dirty="0">
                <a:solidFill>
                  <a:srgbClr val="181818"/>
                </a:solidFill>
                <a:latin typeface="Tahoma"/>
                <a:cs typeface="Tahoma"/>
              </a:rPr>
              <a:t>пп</a:t>
            </a:r>
            <a:r>
              <a:rPr sz="1050" spc="35" dirty="0">
                <a:solidFill>
                  <a:srgbClr val="181818"/>
                </a:solidFill>
                <a:latin typeface="Tahoma"/>
                <a:cs typeface="Tahoma"/>
              </a:rPr>
              <a:t>а</a:t>
            </a:r>
            <a:r>
              <a:rPr sz="1050" spc="-90" dirty="0">
                <a:solidFill>
                  <a:srgbClr val="181818"/>
                </a:solidFill>
                <a:latin typeface="Tahoma"/>
                <a:cs typeface="Tahoma"/>
              </a:rPr>
              <a:t>:</a:t>
            </a:r>
            <a:r>
              <a:rPr sz="105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50" spc="40" dirty="0">
                <a:solidFill>
                  <a:srgbClr val="181818"/>
                </a:solidFill>
                <a:latin typeface="Tahoma"/>
                <a:cs typeface="Tahoma"/>
              </a:rPr>
              <a:t>П</a:t>
            </a:r>
            <a:r>
              <a:rPr sz="1050" spc="100" dirty="0">
                <a:solidFill>
                  <a:srgbClr val="181818"/>
                </a:solidFill>
                <a:latin typeface="Tahoma"/>
                <a:cs typeface="Tahoma"/>
              </a:rPr>
              <a:t>И</a:t>
            </a:r>
            <a:r>
              <a:rPr sz="1050" spc="70" dirty="0">
                <a:solidFill>
                  <a:srgbClr val="181818"/>
                </a:solidFill>
                <a:latin typeface="Tahoma"/>
                <a:cs typeface="Tahoma"/>
              </a:rPr>
              <a:t>Н</a:t>
            </a:r>
            <a:r>
              <a:rPr sz="1050" spc="95" dirty="0">
                <a:solidFill>
                  <a:srgbClr val="181818"/>
                </a:solidFill>
                <a:latin typeface="Tahoma"/>
                <a:cs typeface="Tahoma"/>
              </a:rPr>
              <a:t>-</a:t>
            </a:r>
            <a:r>
              <a:rPr sz="1050" spc="90" dirty="0">
                <a:solidFill>
                  <a:srgbClr val="181818"/>
                </a:solidFill>
                <a:latin typeface="Tahoma"/>
                <a:cs typeface="Tahoma"/>
              </a:rPr>
              <a:t>3</a:t>
            </a:r>
            <a:r>
              <a:rPr sz="1050" spc="75" dirty="0">
                <a:solidFill>
                  <a:srgbClr val="181818"/>
                </a:solidFill>
                <a:latin typeface="Tahoma"/>
                <a:cs typeface="Tahoma"/>
              </a:rPr>
              <a:t>6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34100" y="76"/>
            <a:ext cx="878205" cy="3228975"/>
          </a:xfrm>
          <a:custGeom>
            <a:avLst/>
            <a:gdLst/>
            <a:ahLst/>
            <a:cxnLst/>
            <a:rect l="l" t="t" r="r" b="b"/>
            <a:pathLst>
              <a:path w="878204" h="3228975">
                <a:moveTo>
                  <a:pt x="287198" y="0"/>
                </a:moveTo>
                <a:lnTo>
                  <a:pt x="257120" y="28593"/>
                </a:lnTo>
                <a:lnTo>
                  <a:pt x="226167" y="61172"/>
                </a:lnTo>
                <a:lnTo>
                  <a:pt x="196896" y="95300"/>
                </a:lnTo>
                <a:lnTo>
                  <a:pt x="169376" y="130911"/>
                </a:lnTo>
                <a:lnTo>
                  <a:pt x="143673" y="167937"/>
                </a:lnTo>
                <a:lnTo>
                  <a:pt x="119853" y="206313"/>
                </a:lnTo>
                <a:lnTo>
                  <a:pt x="97985" y="245970"/>
                </a:lnTo>
                <a:lnTo>
                  <a:pt x="78134" y="286842"/>
                </a:lnTo>
                <a:lnTo>
                  <a:pt x="60368" y="328861"/>
                </a:lnTo>
                <a:lnTo>
                  <a:pt x="44753" y="371962"/>
                </a:lnTo>
                <a:lnTo>
                  <a:pt x="31357" y="416076"/>
                </a:lnTo>
                <a:lnTo>
                  <a:pt x="20247" y="461138"/>
                </a:lnTo>
                <a:lnTo>
                  <a:pt x="11489" y="507079"/>
                </a:lnTo>
                <a:lnTo>
                  <a:pt x="5150" y="553834"/>
                </a:lnTo>
                <a:lnTo>
                  <a:pt x="1298" y="601334"/>
                </a:lnTo>
                <a:lnTo>
                  <a:pt x="0" y="649498"/>
                </a:lnTo>
              </a:path>
              <a:path w="878204" h="3228975">
                <a:moveTo>
                  <a:pt x="0" y="649529"/>
                </a:moveTo>
                <a:lnTo>
                  <a:pt x="1445" y="700344"/>
                </a:lnTo>
                <a:lnTo>
                  <a:pt x="5732" y="750414"/>
                </a:lnTo>
                <a:lnTo>
                  <a:pt x="12779" y="799645"/>
                </a:lnTo>
                <a:lnTo>
                  <a:pt x="22509" y="847958"/>
                </a:lnTo>
                <a:lnTo>
                  <a:pt x="34844" y="895274"/>
                </a:lnTo>
                <a:lnTo>
                  <a:pt x="49703" y="941514"/>
                </a:lnTo>
                <a:lnTo>
                  <a:pt x="67009" y="986600"/>
                </a:lnTo>
                <a:lnTo>
                  <a:pt x="86683" y="1030454"/>
                </a:lnTo>
                <a:lnTo>
                  <a:pt x="108646" y="1072995"/>
                </a:lnTo>
                <a:lnTo>
                  <a:pt x="132819" y="1114146"/>
                </a:lnTo>
                <a:lnTo>
                  <a:pt x="159124" y="1153828"/>
                </a:lnTo>
                <a:lnTo>
                  <a:pt x="187482" y="1191963"/>
                </a:lnTo>
                <a:lnTo>
                  <a:pt x="217815" y="1228470"/>
                </a:lnTo>
                <a:lnTo>
                  <a:pt x="250043" y="1263273"/>
                </a:lnTo>
                <a:lnTo>
                  <a:pt x="284088" y="1296291"/>
                </a:lnTo>
                <a:lnTo>
                  <a:pt x="319871" y="1327447"/>
                </a:lnTo>
                <a:lnTo>
                  <a:pt x="357314" y="1356661"/>
                </a:lnTo>
                <a:lnTo>
                  <a:pt x="396337" y="1383855"/>
                </a:lnTo>
                <a:lnTo>
                  <a:pt x="436863" y="1408950"/>
                </a:lnTo>
                <a:lnTo>
                  <a:pt x="478812" y="1431868"/>
                </a:lnTo>
                <a:lnTo>
                  <a:pt x="522106" y="1452529"/>
                </a:lnTo>
                <a:lnTo>
                  <a:pt x="566666" y="1470855"/>
                </a:lnTo>
                <a:lnTo>
                  <a:pt x="612413" y="1486767"/>
                </a:lnTo>
                <a:lnTo>
                  <a:pt x="659269" y="1500187"/>
                </a:lnTo>
                <a:lnTo>
                  <a:pt x="612413" y="1513607"/>
                </a:lnTo>
                <a:lnTo>
                  <a:pt x="566666" y="1529519"/>
                </a:lnTo>
                <a:lnTo>
                  <a:pt x="522106" y="1547845"/>
                </a:lnTo>
                <a:lnTo>
                  <a:pt x="478812" y="1568506"/>
                </a:lnTo>
                <a:lnTo>
                  <a:pt x="436863" y="1591424"/>
                </a:lnTo>
                <a:lnTo>
                  <a:pt x="396337" y="1616519"/>
                </a:lnTo>
                <a:lnTo>
                  <a:pt x="357314" y="1643713"/>
                </a:lnTo>
                <a:lnTo>
                  <a:pt x="319871" y="1672927"/>
                </a:lnTo>
                <a:lnTo>
                  <a:pt x="284088" y="1704083"/>
                </a:lnTo>
                <a:lnTo>
                  <a:pt x="250043" y="1737101"/>
                </a:lnTo>
                <a:lnTo>
                  <a:pt x="217815" y="1771904"/>
                </a:lnTo>
                <a:lnTo>
                  <a:pt x="187482" y="1808411"/>
                </a:lnTo>
                <a:lnTo>
                  <a:pt x="159124" y="1846545"/>
                </a:lnTo>
                <a:lnTo>
                  <a:pt x="132819" y="1886228"/>
                </a:lnTo>
                <a:lnTo>
                  <a:pt x="108646" y="1927379"/>
                </a:lnTo>
                <a:lnTo>
                  <a:pt x="86683" y="1969920"/>
                </a:lnTo>
                <a:lnTo>
                  <a:pt x="67009" y="2013774"/>
                </a:lnTo>
                <a:lnTo>
                  <a:pt x="49703" y="2058860"/>
                </a:lnTo>
                <a:lnTo>
                  <a:pt x="34844" y="2105100"/>
                </a:lnTo>
                <a:lnTo>
                  <a:pt x="22509" y="2152416"/>
                </a:lnTo>
                <a:lnTo>
                  <a:pt x="12779" y="2200729"/>
                </a:lnTo>
                <a:lnTo>
                  <a:pt x="5732" y="2249959"/>
                </a:lnTo>
                <a:lnTo>
                  <a:pt x="1445" y="2300029"/>
                </a:lnTo>
                <a:lnTo>
                  <a:pt x="0" y="2350845"/>
                </a:lnTo>
              </a:path>
              <a:path w="878204" h="3228975">
                <a:moveTo>
                  <a:pt x="0" y="2350876"/>
                </a:moveTo>
                <a:lnTo>
                  <a:pt x="1298" y="2399040"/>
                </a:lnTo>
                <a:lnTo>
                  <a:pt x="5150" y="2446540"/>
                </a:lnTo>
                <a:lnTo>
                  <a:pt x="11489" y="2493295"/>
                </a:lnTo>
                <a:lnTo>
                  <a:pt x="20247" y="2539236"/>
                </a:lnTo>
                <a:lnTo>
                  <a:pt x="31357" y="2584298"/>
                </a:lnTo>
                <a:lnTo>
                  <a:pt x="44753" y="2628412"/>
                </a:lnTo>
                <a:lnTo>
                  <a:pt x="60368" y="2671513"/>
                </a:lnTo>
                <a:lnTo>
                  <a:pt x="78134" y="2713532"/>
                </a:lnTo>
                <a:lnTo>
                  <a:pt x="97985" y="2754404"/>
                </a:lnTo>
                <a:lnTo>
                  <a:pt x="119853" y="2794061"/>
                </a:lnTo>
                <a:lnTo>
                  <a:pt x="143673" y="2832436"/>
                </a:lnTo>
                <a:lnTo>
                  <a:pt x="169376" y="2869463"/>
                </a:lnTo>
                <a:lnTo>
                  <a:pt x="196896" y="2905074"/>
                </a:lnTo>
                <a:lnTo>
                  <a:pt x="226167" y="2939202"/>
                </a:lnTo>
                <a:lnTo>
                  <a:pt x="257120" y="2971781"/>
                </a:lnTo>
                <a:lnTo>
                  <a:pt x="289689" y="3002743"/>
                </a:lnTo>
                <a:lnTo>
                  <a:pt x="323808" y="3032021"/>
                </a:lnTo>
                <a:lnTo>
                  <a:pt x="359409" y="3059549"/>
                </a:lnTo>
                <a:lnTo>
                  <a:pt x="396425" y="3085260"/>
                </a:lnTo>
                <a:lnTo>
                  <a:pt x="434789" y="3109086"/>
                </a:lnTo>
                <a:lnTo>
                  <a:pt x="474435" y="3130961"/>
                </a:lnTo>
                <a:lnTo>
                  <a:pt x="515295" y="3150817"/>
                </a:lnTo>
                <a:lnTo>
                  <a:pt x="557303" y="3168589"/>
                </a:lnTo>
                <a:lnTo>
                  <a:pt x="600391" y="3184207"/>
                </a:lnTo>
                <a:lnTo>
                  <a:pt x="644493" y="3197607"/>
                </a:lnTo>
                <a:lnTo>
                  <a:pt x="689542" y="3208721"/>
                </a:lnTo>
                <a:lnTo>
                  <a:pt x="735471" y="3217481"/>
                </a:lnTo>
                <a:lnTo>
                  <a:pt x="782212" y="3223822"/>
                </a:lnTo>
                <a:lnTo>
                  <a:pt x="829699" y="3227675"/>
                </a:lnTo>
                <a:lnTo>
                  <a:pt x="877862" y="3228974"/>
                </a:lnTo>
              </a:path>
              <a:path w="878204" h="3228975">
                <a:moveTo>
                  <a:pt x="287198" y="0"/>
                </a:moveTo>
                <a:lnTo>
                  <a:pt x="257120" y="28593"/>
                </a:lnTo>
                <a:lnTo>
                  <a:pt x="226167" y="61172"/>
                </a:lnTo>
                <a:lnTo>
                  <a:pt x="196896" y="95300"/>
                </a:lnTo>
                <a:lnTo>
                  <a:pt x="169376" y="130911"/>
                </a:lnTo>
                <a:lnTo>
                  <a:pt x="143673" y="167937"/>
                </a:lnTo>
                <a:lnTo>
                  <a:pt x="119853" y="206313"/>
                </a:lnTo>
                <a:lnTo>
                  <a:pt x="97985" y="245970"/>
                </a:lnTo>
                <a:lnTo>
                  <a:pt x="78134" y="286842"/>
                </a:lnTo>
                <a:lnTo>
                  <a:pt x="60368" y="328861"/>
                </a:lnTo>
                <a:lnTo>
                  <a:pt x="44753" y="371962"/>
                </a:lnTo>
                <a:lnTo>
                  <a:pt x="31357" y="416076"/>
                </a:lnTo>
                <a:lnTo>
                  <a:pt x="20247" y="461138"/>
                </a:lnTo>
                <a:lnTo>
                  <a:pt x="11489" y="507079"/>
                </a:lnTo>
                <a:lnTo>
                  <a:pt x="5150" y="553834"/>
                </a:lnTo>
                <a:lnTo>
                  <a:pt x="1298" y="601334"/>
                </a:lnTo>
                <a:lnTo>
                  <a:pt x="0" y="649498"/>
                </a:lnTo>
              </a:path>
              <a:path w="878204" h="3228975">
                <a:moveTo>
                  <a:pt x="0" y="649529"/>
                </a:moveTo>
                <a:lnTo>
                  <a:pt x="1445" y="700344"/>
                </a:lnTo>
                <a:lnTo>
                  <a:pt x="5732" y="750414"/>
                </a:lnTo>
                <a:lnTo>
                  <a:pt x="12779" y="799645"/>
                </a:lnTo>
                <a:lnTo>
                  <a:pt x="22509" y="847958"/>
                </a:lnTo>
                <a:lnTo>
                  <a:pt x="34844" y="895274"/>
                </a:lnTo>
                <a:lnTo>
                  <a:pt x="49703" y="941514"/>
                </a:lnTo>
                <a:lnTo>
                  <a:pt x="67009" y="986600"/>
                </a:lnTo>
                <a:lnTo>
                  <a:pt x="86683" y="1030454"/>
                </a:lnTo>
                <a:lnTo>
                  <a:pt x="108646" y="1072995"/>
                </a:lnTo>
                <a:lnTo>
                  <a:pt x="132819" y="1114146"/>
                </a:lnTo>
                <a:lnTo>
                  <a:pt x="159124" y="1153828"/>
                </a:lnTo>
                <a:lnTo>
                  <a:pt x="187482" y="1191963"/>
                </a:lnTo>
                <a:lnTo>
                  <a:pt x="217815" y="1228470"/>
                </a:lnTo>
                <a:lnTo>
                  <a:pt x="250043" y="1263273"/>
                </a:lnTo>
                <a:lnTo>
                  <a:pt x="284088" y="1296291"/>
                </a:lnTo>
                <a:lnTo>
                  <a:pt x="319871" y="1327447"/>
                </a:lnTo>
                <a:lnTo>
                  <a:pt x="357314" y="1356661"/>
                </a:lnTo>
                <a:lnTo>
                  <a:pt x="396337" y="1383855"/>
                </a:lnTo>
                <a:lnTo>
                  <a:pt x="436863" y="1408950"/>
                </a:lnTo>
                <a:lnTo>
                  <a:pt x="478812" y="1431868"/>
                </a:lnTo>
                <a:lnTo>
                  <a:pt x="522106" y="1452529"/>
                </a:lnTo>
                <a:lnTo>
                  <a:pt x="566666" y="1470855"/>
                </a:lnTo>
                <a:lnTo>
                  <a:pt x="612413" y="1486767"/>
                </a:lnTo>
                <a:lnTo>
                  <a:pt x="659269" y="1500187"/>
                </a:lnTo>
                <a:lnTo>
                  <a:pt x="612413" y="1513607"/>
                </a:lnTo>
                <a:lnTo>
                  <a:pt x="566666" y="1529519"/>
                </a:lnTo>
                <a:lnTo>
                  <a:pt x="522106" y="1547845"/>
                </a:lnTo>
                <a:lnTo>
                  <a:pt x="478812" y="1568506"/>
                </a:lnTo>
                <a:lnTo>
                  <a:pt x="436863" y="1591424"/>
                </a:lnTo>
                <a:lnTo>
                  <a:pt x="396337" y="1616519"/>
                </a:lnTo>
                <a:lnTo>
                  <a:pt x="357314" y="1643713"/>
                </a:lnTo>
                <a:lnTo>
                  <a:pt x="319871" y="1672927"/>
                </a:lnTo>
                <a:lnTo>
                  <a:pt x="284088" y="1704083"/>
                </a:lnTo>
                <a:lnTo>
                  <a:pt x="250043" y="1737101"/>
                </a:lnTo>
                <a:lnTo>
                  <a:pt x="217815" y="1771904"/>
                </a:lnTo>
                <a:lnTo>
                  <a:pt x="187482" y="1808411"/>
                </a:lnTo>
                <a:lnTo>
                  <a:pt x="159124" y="1846545"/>
                </a:lnTo>
                <a:lnTo>
                  <a:pt x="132819" y="1886228"/>
                </a:lnTo>
                <a:lnTo>
                  <a:pt x="108646" y="1927379"/>
                </a:lnTo>
                <a:lnTo>
                  <a:pt x="86683" y="1969920"/>
                </a:lnTo>
                <a:lnTo>
                  <a:pt x="67009" y="2013774"/>
                </a:lnTo>
                <a:lnTo>
                  <a:pt x="49703" y="2058860"/>
                </a:lnTo>
                <a:lnTo>
                  <a:pt x="34844" y="2105100"/>
                </a:lnTo>
                <a:lnTo>
                  <a:pt x="22509" y="2152416"/>
                </a:lnTo>
                <a:lnTo>
                  <a:pt x="12779" y="2200729"/>
                </a:lnTo>
                <a:lnTo>
                  <a:pt x="5732" y="2249959"/>
                </a:lnTo>
                <a:lnTo>
                  <a:pt x="1445" y="2300029"/>
                </a:lnTo>
                <a:lnTo>
                  <a:pt x="0" y="2350845"/>
                </a:lnTo>
              </a:path>
              <a:path w="878204" h="3228975">
                <a:moveTo>
                  <a:pt x="0" y="2350876"/>
                </a:moveTo>
                <a:lnTo>
                  <a:pt x="1298" y="2399040"/>
                </a:lnTo>
                <a:lnTo>
                  <a:pt x="5150" y="2446540"/>
                </a:lnTo>
                <a:lnTo>
                  <a:pt x="11489" y="2493295"/>
                </a:lnTo>
                <a:lnTo>
                  <a:pt x="20247" y="2539236"/>
                </a:lnTo>
                <a:lnTo>
                  <a:pt x="31357" y="2584298"/>
                </a:lnTo>
                <a:lnTo>
                  <a:pt x="44753" y="2628412"/>
                </a:lnTo>
                <a:lnTo>
                  <a:pt x="60368" y="2671513"/>
                </a:lnTo>
                <a:lnTo>
                  <a:pt x="78134" y="2713532"/>
                </a:lnTo>
                <a:lnTo>
                  <a:pt x="97985" y="2754404"/>
                </a:lnTo>
                <a:lnTo>
                  <a:pt x="119853" y="2794061"/>
                </a:lnTo>
                <a:lnTo>
                  <a:pt x="143673" y="2832436"/>
                </a:lnTo>
                <a:lnTo>
                  <a:pt x="169376" y="2869463"/>
                </a:lnTo>
                <a:lnTo>
                  <a:pt x="196896" y="2905074"/>
                </a:lnTo>
                <a:lnTo>
                  <a:pt x="226167" y="2939202"/>
                </a:lnTo>
                <a:lnTo>
                  <a:pt x="257120" y="2971781"/>
                </a:lnTo>
                <a:lnTo>
                  <a:pt x="289689" y="3002743"/>
                </a:lnTo>
                <a:lnTo>
                  <a:pt x="323808" y="3032021"/>
                </a:lnTo>
                <a:lnTo>
                  <a:pt x="359409" y="3059549"/>
                </a:lnTo>
                <a:lnTo>
                  <a:pt x="396425" y="3085260"/>
                </a:lnTo>
                <a:lnTo>
                  <a:pt x="434789" y="3109086"/>
                </a:lnTo>
                <a:lnTo>
                  <a:pt x="474435" y="3130961"/>
                </a:lnTo>
                <a:lnTo>
                  <a:pt x="515295" y="3150817"/>
                </a:lnTo>
                <a:lnTo>
                  <a:pt x="557303" y="3168589"/>
                </a:lnTo>
                <a:lnTo>
                  <a:pt x="600391" y="3184207"/>
                </a:lnTo>
                <a:lnTo>
                  <a:pt x="644493" y="3197607"/>
                </a:lnTo>
                <a:lnTo>
                  <a:pt x="689542" y="3208721"/>
                </a:lnTo>
                <a:lnTo>
                  <a:pt x="735471" y="3217481"/>
                </a:lnTo>
                <a:lnTo>
                  <a:pt x="782212" y="3223822"/>
                </a:lnTo>
                <a:lnTo>
                  <a:pt x="829699" y="3227675"/>
                </a:lnTo>
                <a:lnTo>
                  <a:pt x="877862" y="3228974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43396" y="773031"/>
            <a:ext cx="2517775" cy="80454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425"/>
              </a:spcBef>
            </a:pPr>
            <a:r>
              <a:rPr sz="2650" spc="-770" dirty="0">
                <a:solidFill>
                  <a:srgbClr val="181818"/>
                </a:solidFill>
                <a:latin typeface="SimSun"/>
                <a:cs typeface="SimSun"/>
              </a:rPr>
              <a:t>Н</a:t>
            </a:r>
            <a:r>
              <a:rPr sz="2650" spc="-1165" dirty="0">
                <a:solidFill>
                  <a:srgbClr val="181818"/>
                </a:solidFill>
                <a:latin typeface="SimSun"/>
                <a:cs typeface="SimSun"/>
              </a:rPr>
              <a:t>о</a:t>
            </a:r>
            <a:r>
              <a:rPr sz="2650" spc="-1250" dirty="0">
                <a:solidFill>
                  <a:srgbClr val="181818"/>
                </a:solidFill>
                <a:latin typeface="SimSun"/>
                <a:cs typeface="SimSun"/>
              </a:rPr>
              <a:t>в</a:t>
            </a:r>
            <a:r>
              <a:rPr sz="2650" spc="-805" dirty="0">
                <a:solidFill>
                  <a:srgbClr val="181818"/>
                </a:solidFill>
                <a:latin typeface="SimSun"/>
                <a:cs typeface="SimSun"/>
              </a:rPr>
              <a:t>ы</a:t>
            </a:r>
            <a:r>
              <a:rPr sz="2650" spc="-1150" dirty="0">
                <a:solidFill>
                  <a:srgbClr val="181818"/>
                </a:solidFill>
                <a:latin typeface="SimSun"/>
                <a:cs typeface="SimSun"/>
              </a:rPr>
              <a:t>й</a:t>
            </a:r>
            <a:r>
              <a:rPr sz="2650" spc="-660" dirty="0">
                <a:solidFill>
                  <a:srgbClr val="181818"/>
                </a:solidFill>
                <a:latin typeface="SimSun"/>
                <a:cs typeface="SimSun"/>
              </a:rPr>
              <a:t> </a:t>
            </a:r>
            <a:r>
              <a:rPr sz="2650" spc="-1190" dirty="0">
                <a:solidFill>
                  <a:srgbClr val="181818"/>
                </a:solidFill>
                <a:latin typeface="SimSun"/>
                <a:cs typeface="SimSun"/>
              </a:rPr>
              <a:t>п</a:t>
            </a:r>
            <a:r>
              <a:rPr sz="2650" spc="-1165" dirty="0">
                <a:solidFill>
                  <a:srgbClr val="181818"/>
                </a:solidFill>
                <a:latin typeface="SimSun"/>
                <a:cs typeface="SimSun"/>
              </a:rPr>
              <a:t>о</a:t>
            </a:r>
            <a:r>
              <a:rPr sz="2650" spc="-1115" dirty="0">
                <a:solidFill>
                  <a:srgbClr val="181818"/>
                </a:solidFill>
                <a:latin typeface="SimSun"/>
                <a:cs typeface="SimSun"/>
              </a:rPr>
              <a:t>д</a:t>
            </a:r>
            <a:r>
              <a:rPr sz="2650" spc="-1335" dirty="0">
                <a:solidFill>
                  <a:srgbClr val="181818"/>
                </a:solidFill>
                <a:latin typeface="SimSun"/>
                <a:cs typeface="SimSun"/>
              </a:rPr>
              <a:t>х</a:t>
            </a:r>
            <a:r>
              <a:rPr sz="2650" spc="-1165" dirty="0">
                <a:solidFill>
                  <a:srgbClr val="181818"/>
                </a:solidFill>
                <a:latin typeface="SimSun"/>
                <a:cs typeface="SimSun"/>
              </a:rPr>
              <a:t>о</a:t>
            </a:r>
            <a:r>
              <a:rPr sz="2650" spc="-1110" dirty="0">
                <a:solidFill>
                  <a:srgbClr val="181818"/>
                </a:solidFill>
                <a:latin typeface="SimSun"/>
                <a:cs typeface="SimSun"/>
              </a:rPr>
              <a:t>д</a:t>
            </a:r>
            <a:r>
              <a:rPr sz="2650" spc="-660" dirty="0">
                <a:solidFill>
                  <a:srgbClr val="181818"/>
                </a:solidFill>
                <a:latin typeface="SimSun"/>
                <a:cs typeface="SimSun"/>
              </a:rPr>
              <a:t> </a:t>
            </a:r>
            <a:r>
              <a:rPr sz="2650" spc="-905" dirty="0">
                <a:solidFill>
                  <a:srgbClr val="181818"/>
                </a:solidFill>
                <a:latin typeface="SimSun"/>
                <a:cs typeface="SimSun"/>
              </a:rPr>
              <a:t>к  </a:t>
            </a:r>
            <a:r>
              <a:rPr sz="2650" spc="-1250" dirty="0">
                <a:solidFill>
                  <a:srgbClr val="181818"/>
                </a:solidFill>
                <a:latin typeface="SimSun"/>
                <a:cs typeface="SimSun"/>
              </a:rPr>
              <a:t>с</a:t>
            </a:r>
            <a:r>
              <a:rPr sz="2650" spc="-1335" dirty="0">
                <a:solidFill>
                  <a:srgbClr val="181818"/>
                </a:solidFill>
                <a:latin typeface="SimSun"/>
                <a:cs typeface="SimSun"/>
              </a:rPr>
              <a:t>т</a:t>
            </a:r>
            <a:r>
              <a:rPr sz="2650" spc="-1255" dirty="0">
                <a:solidFill>
                  <a:srgbClr val="181818"/>
                </a:solidFill>
                <a:latin typeface="SimSun"/>
                <a:cs typeface="SimSun"/>
              </a:rPr>
              <a:t>а</a:t>
            </a:r>
            <a:r>
              <a:rPr sz="2650" spc="-1140" dirty="0">
                <a:solidFill>
                  <a:srgbClr val="181818"/>
                </a:solidFill>
                <a:latin typeface="SimSun"/>
                <a:cs typeface="SimSun"/>
              </a:rPr>
              <a:t>р</a:t>
            </a:r>
            <a:r>
              <a:rPr sz="2650" spc="-1165" dirty="0">
                <a:solidFill>
                  <a:srgbClr val="181818"/>
                </a:solidFill>
                <a:latin typeface="SimSun"/>
                <a:cs typeface="SimSun"/>
              </a:rPr>
              <a:t>о</a:t>
            </a:r>
            <a:r>
              <a:rPr sz="2650" spc="-770" dirty="0">
                <a:solidFill>
                  <a:srgbClr val="181818"/>
                </a:solidFill>
                <a:latin typeface="SimSun"/>
                <a:cs typeface="SimSun"/>
              </a:rPr>
              <a:t>м</a:t>
            </a:r>
            <a:r>
              <a:rPr sz="2650" spc="-1280" dirty="0">
                <a:solidFill>
                  <a:srgbClr val="181818"/>
                </a:solidFill>
                <a:latin typeface="SimSun"/>
                <a:cs typeface="SimSun"/>
              </a:rPr>
              <a:t>у</a:t>
            </a:r>
            <a:r>
              <a:rPr sz="2650" spc="-660" dirty="0">
                <a:solidFill>
                  <a:srgbClr val="181818"/>
                </a:solidFill>
                <a:latin typeface="SimSun"/>
                <a:cs typeface="SimSun"/>
              </a:rPr>
              <a:t> </a:t>
            </a:r>
            <a:r>
              <a:rPr sz="2650" spc="-1365" dirty="0">
                <a:solidFill>
                  <a:srgbClr val="181818"/>
                </a:solidFill>
                <a:latin typeface="SimSun"/>
                <a:cs typeface="SimSun"/>
              </a:rPr>
              <a:t>к</a:t>
            </a:r>
            <a:r>
              <a:rPr sz="2650" spc="-1155" dirty="0">
                <a:solidFill>
                  <a:srgbClr val="181818"/>
                </a:solidFill>
                <a:latin typeface="SimSun"/>
                <a:cs typeface="SimSun"/>
              </a:rPr>
              <a:t>и</a:t>
            </a:r>
            <a:r>
              <a:rPr sz="2650" spc="-1185" dirty="0">
                <a:solidFill>
                  <a:srgbClr val="181818"/>
                </a:solidFill>
                <a:latin typeface="SimSun"/>
                <a:cs typeface="SimSun"/>
              </a:rPr>
              <a:t>н</a:t>
            </a:r>
            <a:r>
              <a:rPr sz="2650" spc="-1160" dirty="0">
                <a:solidFill>
                  <a:srgbClr val="181818"/>
                </a:solidFill>
                <a:latin typeface="SimSun"/>
                <a:cs typeface="SimSun"/>
              </a:rPr>
              <a:t>о</a:t>
            </a:r>
            <a:endParaRPr sz="265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43396" y="2081324"/>
            <a:ext cx="3384550" cy="77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99"/>
              </a:lnSpc>
              <a:spcBef>
                <a:spcPts val="100"/>
              </a:spcBef>
            </a:pPr>
            <a:r>
              <a:rPr sz="1000" spc="40" dirty="0">
                <a:solidFill>
                  <a:srgbClr val="181818"/>
                </a:solidFill>
                <a:latin typeface="Tahoma"/>
                <a:cs typeface="Tahoma"/>
              </a:rPr>
              <a:t>Представление</a:t>
            </a:r>
            <a:r>
              <a:rPr sz="100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00" spc="35" dirty="0">
                <a:solidFill>
                  <a:srgbClr val="181818"/>
                </a:solidFill>
                <a:latin typeface="Tahoma"/>
                <a:cs typeface="Tahoma"/>
              </a:rPr>
              <a:t>винтажного</a:t>
            </a:r>
            <a:r>
              <a:rPr sz="10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00" spc="25" dirty="0">
                <a:solidFill>
                  <a:srgbClr val="181818"/>
                </a:solidFill>
                <a:latin typeface="Tahoma"/>
                <a:cs typeface="Tahoma"/>
              </a:rPr>
              <a:t>кино</a:t>
            </a:r>
            <a:r>
              <a:rPr sz="100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00" spc="30" dirty="0">
                <a:solidFill>
                  <a:srgbClr val="181818"/>
                </a:solidFill>
                <a:latin typeface="Tahoma"/>
                <a:cs typeface="Tahoma"/>
              </a:rPr>
              <a:t>давно</a:t>
            </a:r>
            <a:r>
              <a:rPr sz="10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00" spc="20" dirty="0">
                <a:solidFill>
                  <a:srgbClr val="181818"/>
                </a:solidFill>
                <a:latin typeface="Tahoma"/>
                <a:cs typeface="Tahoma"/>
              </a:rPr>
              <a:t>ушло.</a:t>
            </a:r>
            <a:r>
              <a:rPr sz="100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00" spc="30" dirty="0">
                <a:solidFill>
                  <a:srgbClr val="181818"/>
                </a:solidFill>
                <a:latin typeface="Tahoma"/>
                <a:cs typeface="Tahoma"/>
              </a:rPr>
              <a:t>Однако </a:t>
            </a:r>
            <a:r>
              <a:rPr sz="1000" spc="-29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00" spc="45" dirty="0">
                <a:solidFill>
                  <a:srgbClr val="181818"/>
                </a:solidFill>
                <a:latin typeface="Tahoma"/>
                <a:cs typeface="Tahoma"/>
              </a:rPr>
              <a:t>старый</a:t>
            </a:r>
            <a:r>
              <a:rPr sz="100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00" spc="45" dirty="0">
                <a:solidFill>
                  <a:srgbClr val="181818"/>
                </a:solidFill>
                <a:latin typeface="Tahoma"/>
                <a:cs typeface="Tahoma"/>
              </a:rPr>
              <a:t>шарм</a:t>
            </a:r>
            <a:r>
              <a:rPr sz="100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00" spc="30" dirty="0">
                <a:solidFill>
                  <a:srgbClr val="181818"/>
                </a:solidFill>
                <a:latin typeface="Tahoma"/>
                <a:cs typeface="Tahoma"/>
              </a:rPr>
              <a:t>вечен</a:t>
            </a:r>
            <a:r>
              <a:rPr sz="100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00" spc="30" dirty="0">
                <a:solidFill>
                  <a:srgbClr val="181818"/>
                </a:solidFill>
                <a:latin typeface="Tahoma"/>
                <a:cs typeface="Tahoma"/>
              </a:rPr>
              <a:t>и</a:t>
            </a:r>
            <a:r>
              <a:rPr sz="100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00" spc="65" dirty="0">
                <a:solidFill>
                  <a:srgbClr val="181818"/>
                </a:solidFill>
                <a:latin typeface="Tahoma"/>
                <a:cs typeface="Tahoma"/>
              </a:rPr>
              <a:t>мы</a:t>
            </a:r>
            <a:r>
              <a:rPr sz="100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00" spc="50" dirty="0">
                <a:solidFill>
                  <a:srgbClr val="181818"/>
                </a:solidFill>
                <a:latin typeface="Tahoma"/>
                <a:cs typeface="Tahoma"/>
              </a:rPr>
              <a:t>намереваемся</a:t>
            </a:r>
            <a:r>
              <a:rPr sz="10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00" spc="45" dirty="0">
                <a:solidFill>
                  <a:srgbClr val="181818"/>
                </a:solidFill>
                <a:latin typeface="Tahoma"/>
                <a:cs typeface="Tahoma"/>
              </a:rPr>
              <a:t>его</a:t>
            </a:r>
            <a:r>
              <a:rPr sz="100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00" spc="25" dirty="0">
                <a:solidFill>
                  <a:srgbClr val="181818"/>
                </a:solidFill>
                <a:latin typeface="Tahoma"/>
                <a:cs typeface="Tahoma"/>
              </a:rPr>
              <a:t>вернуть!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000" spc="35" dirty="0">
                <a:solidFill>
                  <a:srgbClr val="181818"/>
                </a:solidFill>
                <a:latin typeface="Tahoma"/>
                <a:cs typeface="Tahoma"/>
              </a:rPr>
              <a:t>Наша</a:t>
            </a:r>
            <a:r>
              <a:rPr sz="1000" spc="-4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00" spc="60" dirty="0">
                <a:solidFill>
                  <a:srgbClr val="181818"/>
                </a:solidFill>
                <a:latin typeface="Tahoma"/>
                <a:cs typeface="Tahoma"/>
              </a:rPr>
              <a:t>система</a:t>
            </a:r>
            <a:r>
              <a:rPr sz="100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00" spc="30" dirty="0">
                <a:solidFill>
                  <a:srgbClr val="181818"/>
                </a:solidFill>
                <a:latin typeface="Tahoma"/>
                <a:cs typeface="Tahoma"/>
              </a:rPr>
              <a:t>бронирования</a:t>
            </a:r>
            <a:r>
              <a:rPr sz="100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00" spc="55" dirty="0">
                <a:solidFill>
                  <a:srgbClr val="181818"/>
                </a:solidFill>
                <a:latin typeface="Tahoma"/>
                <a:cs typeface="Tahoma"/>
              </a:rPr>
              <a:t>кассет</a:t>
            </a:r>
            <a:r>
              <a:rPr sz="1000" spc="-4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00" spc="55" dirty="0">
                <a:solidFill>
                  <a:srgbClr val="181818"/>
                </a:solidFill>
                <a:latin typeface="Tahoma"/>
                <a:cs typeface="Tahoma"/>
              </a:rPr>
              <a:t>поможет</a:t>
            </a:r>
            <a:r>
              <a:rPr sz="100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00" spc="30" dirty="0">
                <a:solidFill>
                  <a:srgbClr val="181818"/>
                </a:solidFill>
                <a:latin typeface="Tahoma"/>
                <a:cs typeface="Tahoma"/>
              </a:rPr>
              <a:t>в</a:t>
            </a:r>
            <a:r>
              <a:rPr sz="100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00" spc="40" dirty="0">
                <a:solidFill>
                  <a:srgbClr val="181818"/>
                </a:solidFill>
                <a:latin typeface="Tahoma"/>
                <a:cs typeface="Tahoma"/>
              </a:rPr>
              <a:t>этом.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705468"/>
            <a:ext cx="3660775" cy="2831465"/>
            <a:chOff x="0" y="705468"/>
            <a:chExt cx="3660775" cy="28314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19869"/>
              <a:ext cx="3631797" cy="2602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05468"/>
              <a:ext cx="3660415" cy="2831102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0" y="4084680"/>
            <a:ext cx="3622675" cy="19685"/>
          </a:xfrm>
          <a:custGeom>
            <a:avLst/>
            <a:gdLst/>
            <a:ahLst/>
            <a:cxnLst/>
            <a:rect l="l" t="t" r="r" b="b"/>
            <a:pathLst>
              <a:path w="3622675" h="19685">
                <a:moveTo>
                  <a:pt x="3622286" y="19064"/>
                </a:moveTo>
                <a:lnTo>
                  <a:pt x="0" y="19064"/>
                </a:lnTo>
                <a:lnTo>
                  <a:pt x="0" y="0"/>
                </a:lnTo>
                <a:lnTo>
                  <a:pt x="3622286" y="0"/>
                </a:lnTo>
                <a:lnTo>
                  <a:pt x="3622286" y="19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9050" y="2038350"/>
            <a:ext cx="8172450" cy="25526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marR="48895" algn="ctr">
              <a:lnSpc>
                <a:spcPct val="100000"/>
              </a:lnSpc>
              <a:spcBef>
                <a:spcPts val="100"/>
              </a:spcBef>
            </a:pPr>
            <a:r>
              <a:rPr spc="-1675" dirty="0"/>
              <a:t>З</a:t>
            </a:r>
            <a:r>
              <a:rPr spc="-1980" dirty="0"/>
              <a:t>а</a:t>
            </a:r>
            <a:r>
              <a:rPr spc="-1760" dirty="0"/>
              <a:t>д</a:t>
            </a:r>
            <a:r>
              <a:rPr spc="-1980" dirty="0"/>
              <a:t>а</a:t>
            </a:r>
            <a:r>
              <a:rPr spc="-1925" dirty="0"/>
              <a:t>ч</a:t>
            </a:r>
            <a:r>
              <a:rPr spc="-1820" dirty="0"/>
              <a:t>и</a:t>
            </a:r>
            <a:r>
              <a:rPr spc="-1040" dirty="0"/>
              <a:t> </a:t>
            </a:r>
            <a:r>
              <a:rPr spc="-1975" dirty="0"/>
              <a:t>с</a:t>
            </a:r>
            <a:r>
              <a:rPr spc="-1825" dirty="0"/>
              <a:t>и</a:t>
            </a:r>
            <a:r>
              <a:rPr spc="-1975" dirty="0"/>
              <a:t>с</a:t>
            </a:r>
            <a:r>
              <a:rPr spc="-2105" dirty="0"/>
              <a:t>т</a:t>
            </a:r>
            <a:r>
              <a:rPr spc="-1889" dirty="0"/>
              <a:t>е</a:t>
            </a:r>
            <a:r>
              <a:rPr spc="-1225" dirty="0"/>
              <a:t>м</a:t>
            </a:r>
            <a:r>
              <a:rPr spc="-1275" dirty="0"/>
              <a:t>ы</a:t>
            </a:r>
          </a:p>
          <a:p>
            <a:pPr marL="34925" marR="5080" algn="ctr">
              <a:lnSpc>
                <a:spcPct val="122400"/>
              </a:lnSpc>
              <a:spcBef>
                <a:spcPts val="795"/>
              </a:spcBef>
            </a:pPr>
            <a:r>
              <a:rPr sz="1200" spc="40" dirty="0">
                <a:latin typeface="Tahoma"/>
                <a:cs typeface="Tahoma"/>
              </a:rPr>
              <a:t>Основная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50" dirty="0">
                <a:latin typeface="Tahoma"/>
                <a:cs typeface="Tahoma"/>
              </a:rPr>
              <a:t>проблема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в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60" dirty="0">
                <a:latin typeface="Tahoma"/>
                <a:cs typeface="Tahoma"/>
              </a:rPr>
              <a:t>отсутствии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централизованной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75" dirty="0">
                <a:latin typeface="Tahoma"/>
                <a:cs typeface="Tahoma"/>
              </a:rPr>
              <a:t>системы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80" dirty="0">
                <a:latin typeface="Tahoma"/>
                <a:cs typeface="Tahoma"/>
              </a:rPr>
              <a:t>со </a:t>
            </a:r>
            <a:r>
              <a:rPr sz="1200" spc="65" dirty="0">
                <a:latin typeface="Tahoma"/>
                <a:cs typeface="Tahoma"/>
              </a:rPr>
              <a:t>сложным </a:t>
            </a:r>
            <a:r>
              <a:rPr sz="1200" spc="60" dirty="0">
                <a:latin typeface="Tahoma"/>
                <a:cs typeface="Tahoma"/>
              </a:rPr>
              <a:t>механизмом </a:t>
            </a:r>
            <a:r>
              <a:rPr sz="1200" spc="40" dirty="0">
                <a:latin typeface="Tahoma"/>
                <a:cs typeface="Tahoma"/>
              </a:rPr>
              <a:t>исполнения </a:t>
            </a:r>
            <a:r>
              <a:rPr sz="1200" spc="110" dirty="0">
                <a:latin typeface="Tahoma"/>
                <a:cs typeface="Tahoma"/>
              </a:rPr>
              <a:t>с </a:t>
            </a:r>
            <a:r>
              <a:rPr sz="1200" spc="55" dirty="0">
                <a:latin typeface="Tahoma"/>
                <a:cs typeface="Tahoma"/>
              </a:rPr>
              <a:t>необходимостью 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включения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сторонних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программ.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96430" y="2435986"/>
            <a:ext cx="2541905" cy="16814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114"/>
              </a:spcBef>
            </a:pPr>
            <a:r>
              <a:rPr sz="3050" spc="-45" dirty="0">
                <a:solidFill>
                  <a:srgbClr val="FAF5F1"/>
                </a:solidFill>
                <a:latin typeface="Tahoma"/>
                <a:cs typeface="Tahoma"/>
              </a:rPr>
              <a:t>01</a:t>
            </a:r>
            <a:endParaRPr sz="3050">
              <a:latin typeface="Tahoma"/>
              <a:cs typeface="Tahoma"/>
            </a:endParaRPr>
          </a:p>
          <a:p>
            <a:pPr marL="12065" marR="5080" indent="-635" algn="ctr">
              <a:lnSpc>
                <a:spcPct val="122200"/>
              </a:lnSpc>
              <a:spcBef>
                <a:spcPts val="1300"/>
              </a:spcBef>
            </a:pPr>
            <a:r>
              <a:rPr sz="1100" b="1" spc="15" dirty="0">
                <a:solidFill>
                  <a:srgbClr val="FAF5F1"/>
                </a:solidFill>
                <a:latin typeface="Verdana"/>
                <a:cs typeface="Verdana"/>
              </a:rPr>
              <a:t>С</a:t>
            </a:r>
            <a:r>
              <a:rPr sz="1100" b="1" spc="-135" dirty="0">
                <a:solidFill>
                  <a:srgbClr val="FAF5F1"/>
                </a:solidFill>
                <a:latin typeface="Verdana"/>
                <a:cs typeface="Verdana"/>
              </a:rPr>
              <a:t>и</a:t>
            </a:r>
            <a:r>
              <a:rPr sz="1100" b="1" spc="-30" dirty="0">
                <a:solidFill>
                  <a:srgbClr val="FAF5F1"/>
                </a:solidFill>
                <a:latin typeface="Verdana"/>
                <a:cs typeface="Verdana"/>
              </a:rPr>
              <a:t>с</a:t>
            </a:r>
            <a:r>
              <a:rPr sz="1100" b="1" spc="10" dirty="0">
                <a:solidFill>
                  <a:srgbClr val="FAF5F1"/>
                </a:solidFill>
                <a:latin typeface="Verdana"/>
                <a:cs typeface="Verdana"/>
              </a:rPr>
              <a:t>т</a:t>
            </a:r>
            <a:r>
              <a:rPr sz="1100" b="1" spc="-85" dirty="0">
                <a:solidFill>
                  <a:srgbClr val="FAF5F1"/>
                </a:solidFill>
                <a:latin typeface="Verdana"/>
                <a:cs typeface="Verdana"/>
              </a:rPr>
              <a:t>е</a:t>
            </a:r>
            <a:r>
              <a:rPr sz="1100" b="1" spc="-80" dirty="0">
                <a:solidFill>
                  <a:srgbClr val="FAF5F1"/>
                </a:solidFill>
                <a:latin typeface="Verdana"/>
                <a:cs typeface="Verdana"/>
              </a:rPr>
              <a:t>м</a:t>
            </a:r>
            <a:r>
              <a:rPr sz="1100" b="1" spc="-110" dirty="0">
                <a:solidFill>
                  <a:srgbClr val="FAF5F1"/>
                </a:solidFill>
                <a:latin typeface="Verdana"/>
                <a:cs typeface="Verdana"/>
              </a:rPr>
              <a:t>а</a:t>
            </a:r>
            <a:r>
              <a:rPr sz="1100" b="1" spc="10" dirty="0">
                <a:solidFill>
                  <a:srgbClr val="FAF5F1"/>
                </a:solidFill>
                <a:latin typeface="Verdana"/>
                <a:cs typeface="Verdana"/>
              </a:rPr>
              <a:t>т</a:t>
            </a:r>
            <a:r>
              <a:rPr sz="1100" b="1" spc="-135" dirty="0">
                <a:solidFill>
                  <a:srgbClr val="FAF5F1"/>
                </a:solidFill>
                <a:latin typeface="Verdana"/>
                <a:cs typeface="Verdana"/>
              </a:rPr>
              <a:t>и</a:t>
            </a:r>
            <a:r>
              <a:rPr sz="1100" b="1" spc="-85" dirty="0">
                <a:solidFill>
                  <a:srgbClr val="FAF5F1"/>
                </a:solidFill>
                <a:latin typeface="Verdana"/>
                <a:cs typeface="Verdana"/>
              </a:rPr>
              <a:t>з</a:t>
            </a:r>
            <a:r>
              <a:rPr sz="1100" b="1" spc="-110" dirty="0">
                <a:solidFill>
                  <a:srgbClr val="FAF5F1"/>
                </a:solidFill>
                <a:latin typeface="Verdana"/>
                <a:cs typeface="Verdana"/>
              </a:rPr>
              <a:t>а</a:t>
            </a:r>
            <a:r>
              <a:rPr sz="1100" b="1" spc="-95" dirty="0">
                <a:solidFill>
                  <a:srgbClr val="FAF5F1"/>
                </a:solidFill>
                <a:latin typeface="Verdana"/>
                <a:cs typeface="Verdana"/>
              </a:rPr>
              <a:t>ц</a:t>
            </a:r>
            <a:r>
              <a:rPr sz="1100" b="1" spc="-135" dirty="0">
                <a:solidFill>
                  <a:srgbClr val="FAF5F1"/>
                </a:solidFill>
                <a:latin typeface="Verdana"/>
                <a:cs typeface="Verdana"/>
              </a:rPr>
              <a:t>и</a:t>
            </a:r>
            <a:r>
              <a:rPr sz="1100" b="1" spc="-125" dirty="0">
                <a:solidFill>
                  <a:srgbClr val="FAF5F1"/>
                </a:solidFill>
                <a:latin typeface="Verdana"/>
                <a:cs typeface="Verdana"/>
              </a:rPr>
              <a:t>я</a:t>
            </a:r>
            <a:r>
              <a:rPr sz="1100" b="1" spc="-110" dirty="0">
                <a:solidFill>
                  <a:srgbClr val="FAF5F1"/>
                </a:solidFill>
                <a:latin typeface="Verdana"/>
                <a:cs typeface="Verdana"/>
              </a:rPr>
              <a:t> </a:t>
            </a:r>
            <a:r>
              <a:rPr sz="1100" b="1" spc="-90" dirty="0">
                <a:solidFill>
                  <a:srgbClr val="FAF5F1"/>
                </a:solidFill>
                <a:latin typeface="Verdana"/>
                <a:cs typeface="Verdana"/>
              </a:rPr>
              <a:t>у</a:t>
            </a:r>
            <a:r>
              <a:rPr sz="1100" b="1" spc="-30" dirty="0">
                <a:solidFill>
                  <a:srgbClr val="FAF5F1"/>
                </a:solidFill>
                <a:latin typeface="Verdana"/>
                <a:cs typeface="Verdana"/>
              </a:rPr>
              <a:t>с</a:t>
            </a:r>
            <a:r>
              <a:rPr sz="1100" b="1" spc="-130" dirty="0">
                <a:solidFill>
                  <a:srgbClr val="FAF5F1"/>
                </a:solidFill>
                <a:latin typeface="Verdana"/>
                <a:cs typeface="Verdana"/>
              </a:rPr>
              <a:t>л</a:t>
            </a:r>
            <a:r>
              <a:rPr sz="1100" b="1" spc="-90" dirty="0">
                <a:solidFill>
                  <a:srgbClr val="FAF5F1"/>
                </a:solidFill>
                <a:latin typeface="Verdana"/>
                <a:cs typeface="Verdana"/>
              </a:rPr>
              <a:t>у</a:t>
            </a:r>
            <a:r>
              <a:rPr sz="1100" b="1" spc="-75" dirty="0">
                <a:solidFill>
                  <a:srgbClr val="FAF5F1"/>
                </a:solidFill>
                <a:latin typeface="Verdana"/>
                <a:cs typeface="Verdana"/>
              </a:rPr>
              <a:t>г</a:t>
            </a:r>
            <a:r>
              <a:rPr sz="1100" b="1" spc="-110" dirty="0">
                <a:solidFill>
                  <a:srgbClr val="FAF5F1"/>
                </a:solidFill>
                <a:latin typeface="Verdana"/>
                <a:cs typeface="Verdana"/>
              </a:rPr>
              <a:t> </a:t>
            </a:r>
            <a:r>
              <a:rPr sz="1100" b="1" spc="-125" dirty="0">
                <a:solidFill>
                  <a:srgbClr val="FAF5F1"/>
                </a:solidFill>
                <a:latin typeface="Verdana"/>
                <a:cs typeface="Verdana"/>
              </a:rPr>
              <a:t>в</a:t>
            </a:r>
            <a:r>
              <a:rPr sz="1100" b="1" spc="-150" dirty="0">
                <a:solidFill>
                  <a:srgbClr val="FAF5F1"/>
                </a:solidFill>
                <a:latin typeface="Verdana"/>
                <a:cs typeface="Verdana"/>
              </a:rPr>
              <a:t>н</a:t>
            </a:r>
            <a:r>
              <a:rPr sz="1100" b="1" spc="-90" dirty="0">
                <a:solidFill>
                  <a:srgbClr val="FAF5F1"/>
                </a:solidFill>
                <a:latin typeface="Verdana"/>
                <a:cs typeface="Verdana"/>
              </a:rPr>
              <a:t>у</a:t>
            </a:r>
            <a:r>
              <a:rPr sz="1100" b="1" spc="10" dirty="0">
                <a:solidFill>
                  <a:srgbClr val="FAF5F1"/>
                </a:solidFill>
                <a:latin typeface="Verdana"/>
                <a:cs typeface="Verdana"/>
              </a:rPr>
              <a:t>т</a:t>
            </a:r>
            <a:r>
              <a:rPr sz="1100" b="1" spc="-90" dirty="0">
                <a:solidFill>
                  <a:srgbClr val="FAF5F1"/>
                </a:solidFill>
                <a:latin typeface="Verdana"/>
                <a:cs typeface="Verdana"/>
              </a:rPr>
              <a:t>р</a:t>
            </a:r>
            <a:r>
              <a:rPr sz="1100" b="1" spc="-85" dirty="0">
                <a:solidFill>
                  <a:srgbClr val="FAF5F1"/>
                </a:solidFill>
                <a:latin typeface="Verdana"/>
                <a:cs typeface="Verdana"/>
              </a:rPr>
              <a:t>и  </a:t>
            </a:r>
            <a:r>
              <a:rPr sz="1100" b="1" spc="-145" dirty="0">
                <a:solidFill>
                  <a:srgbClr val="FAF5F1"/>
                </a:solidFill>
                <a:latin typeface="Verdana"/>
                <a:cs typeface="Verdana"/>
              </a:rPr>
              <a:t>п</a:t>
            </a:r>
            <a:r>
              <a:rPr sz="1100" b="1" spc="-90" dirty="0">
                <a:solidFill>
                  <a:srgbClr val="FAF5F1"/>
                </a:solidFill>
                <a:latin typeface="Verdana"/>
                <a:cs typeface="Verdana"/>
              </a:rPr>
              <a:t>р</a:t>
            </a:r>
            <a:r>
              <a:rPr sz="1100" b="1" spc="-95" dirty="0">
                <a:solidFill>
                  <a:srgbClr val="FAF5F1"/>
                </a:solidFill>
                <a:latin typeface="Verdana"/>
                <a:cs typeface="Verdana"/>
              </a:rPr>
              <a:t>о</a:t>
            </a:r>
            <a:r>
              <a:rPr sz="1100" b="1" spc="-85" dirty="0">
                <a:solidFill>
                  <a:srgbClr val="FAF5F1"/>
                </a:solidFill>
                <a:latin typeface="Verdana"/>
                <a:cs typeface="Verdana"/>
              </a:rPr>
              <a:t>е</a:t>
            </a:r>
            <a:r>
              <a:rPr sz="1100" b="1" spc="-120" dirty="0">
                <a:solidFill>
                  <a:srgbClr val="FAF5F1"/>
                </a:solidFill>
                <a:latin typeface="Verdana"/>
                <a:cs typeface="Verdana"/>
              </a:rPr>
              <a:t>к</a:t>
            </a:r>
            <a:r>
              <a:rPr sz="1100" b="1" spc="10" dirty="0">
                <a:solidFill>
                  <a:srgbClr val="FAF5F1"/>
                </a:solidFill>
                <a:latin typeface="Verdana"/>
                <a:cs typeface="Verdana"/>
              </a:rPr>
              <a:t>т</a:t>
            </a:r>
            <a:r>
              <a:rPr sz="1100" b="1" spc="-110" dirty="0">
                <a:solidFill>
                  <a:srgbClr val="FAF5F1"/>
                </a:solidFill>
                <a:latin typeface="Verdana"/>
                <a:cs typeface="Verdana"/>
              </a:rPr>
              <a:t>а</a:t>
            </a:r>
            <a:r>
              <a:rPr sz="1100" b="1" spc="-125" dirty="0">
                <a:solidFill>
                  <a:srgbClr val="FAF5F1"/>
                </a:solidFill>
                <a:latin typeface="Verdana"/>
                <a:cs typeface="Verdana"/>
              </a:rPr>
              <a:t>:</a:t>
            </a:r>
            <a:r>
              <a:rPr sz="1100" b="1" spc="-70" dirty="0">
                <a:solidFill>
                  <a:srgbClr val="FAF5F1"/>
                </a:solidFill>
                <a:latin typeface="Verdana"/>
                <a:cs typeface="Verdana"/>
              </a:rPr>
              <a:t> </a:t>
            </a:r>
            <a:r>
              <a:rPr sz="1100" spc="95" dirty="0">
                <a:solidFill>
                  <a:srgbClr val="FAF5F1"/>
                </a:solidFill>
                <a:latin typeface="Tahoma"/>
                <a:cs typeface="Tahoma"/>
              </a:rPr>
              <a:t>с</a:t>
            </a:r>
            <a:r>
              <a:rPr sz="1100" spc="45" dirty="0">
                <a:solidFill>
                  <a:srgbClr val="FAF5F1"/>
                </a:solidFill>
                <a:latin typeface="Tahoma"/>
                <a:cs typeface="Tahoma"/>
              </a:rPr>
              <a:t>о</a:t>
            </a:r>
            <a:r>
              <a:rPr sz="1100" spc="30" dirty="0">
                <a:solidFill>
                  <a:srgbClr val="FAF5F1"/>
                </a:solidFill>
                <a:latin typeface="Tahoma"/>
                <a:cs typeface="Tahoma"/>
              </a:rPr>
              <a:t>з</a:t>
            </a:r>
            <a:r>
              <a:rPr sz="1100" spc="45" dirty="0">
                <a:solidFill>
                  <a:srgbClr val="FAF5F1"/>
                </a:solidFill>
                <a:latin typeface="Tahoma"/>
                <a:cs typeface="Tahoma"/>
              </a:rPr>
              <a:t>д</a:t>
            </a:r>
            <a:r>
              <a:rPr sz="1100" spc="25" dirty="0">
                <a:solidFill>
                  <a:srgbClr val="FAF5F1"/>
                </a:solidFill>
                <a:latin typeface="Tahoma"/>
                <a:cs typeface="Tahoma"/>
              </a:rPr>
              <a:t>а</a:t>
            </a:r>
            <a:r>
              <a:rPr sz="1100" spc="15" dirty="0">
                <a:solidFill>
                  <a:srgbClr val="FAF5F1"/>
                </a:solidFill>
                <a:latin typeface="Tahoma"/>
                <a:cs typeface="Tahoma"/>
              </a:rPr>
              <a:t>н</a:t>
            </a:r>
            <a:r>
              <a:rPr sz="1100" spc="25" dirty="0">
                <a:solidFill>
                  <a:srgbClr val="FAF5F1"/>
                </a:solidFill>
                <a:latin typeface="Tahoma"/>
                <a:cs typeface="Tahoma"/>
              </a:rPr>
              <a:t>и</a:t>
            </a:r>
            <a:r>
              <a:rPr sz="1100" spc="55" dirty="0">
                <a:solidFill>
                  <a:srgbClr val="FAF5F1"/>
                </a:solidFill>
                <a:latin typeface="Tahoma"/>
                <a:cs typeface="Tahoma"/>
              </a:rPr>
              <a:t>е</a:t>
            </a:r>
            <a:r>
              <a:rPr sz="1100" spc="-40" dirty="0">
                <a:solidFill>
                  <a:srgbClr val="FAF5F1"/>
                </a:solidFill>
                <a:latin typeface="Tahoma"/>
                <a:cs typeface="Tahoma"/>
              </a:rPr>
              <a:t> </a:t>
            </a:r>
            <a:r>
              <a:rPr sz="1100" spc="10" dirty="0">
                <a:solidFill>
                  <a:srgbClr val="FAF5F1"/>
                </a:solidFill>
                <a:latin typeface="Tahoma"/>
                <a:cs typeface="Tahoma"/>
              </a:rPr>
              <a:t>п</a:t>
            </a:r>
            <a:r>
              <a:rPr sz="1100" spc="45" dirty="0">
                <a:solidFill>
                  <a:srgbClr val="FAF5F1"/>
                </a:solidFill>
                <a:latin typeface="Tahoma"/>
                <a:cs typeface="Tahoma"/>
              </a:rPr>
              <a:t>ро</a:t>
            </a:r>
            <a:r>
              <a:rPr sz="1100" spc="40" dirty="0">
                <a:solidFill>
                  <a:srgbClr val="FAF5F1"/>
                </a:solidFill>
                <a:latin typeface="Tahoma"/>
                <a:cs typeface="Tahoma"/>
              </a:rPr>
              <a:t>г</a:t>
            </a:r>
            <a:r>
              <a:rPr sz="1100" spc="45" dirty="0">
                <a:solidFill>
                  <a:srgbClr val="FAF5F1"/>
                </a:solidFill>
                <a:latin typeface="Tahoma"/>
                <a:cs typeface="Tahoma"/>
              </a:rPr>
              <a:t>р</a:t>
            </a:r>
            <a:r>
              <a:rPr sz="1100" spc="25" dirty="0">
                <a:solidFill>
                  <a:srgbClr val="FAF5F1"/>
                </a:solidFill>
                <a:latin typeface="Tahoma"/>
                <a:cs typeface="Tahoma"/>
              </a:rPr>
              <a:t>а</a:t>
            </a:r>
            <a:r>
              <a:rPr sz="1100" spc="100" dirty="0">
                <a:solidFill>
                  <a:srgbClr val="FAF5F1"/>
                </a:solidFill>
                <a:latin typeface="Tahoma"/>
                <a:cs typeface="Tahoma"/>
              </a:rPr>
              <a:t>мм</a:t>
            </a:r>
            <a:r>
              <a:rPr sz="1100" spc="30" dirty="0">
                <a:solidFill>
                  <a:srgbClr val="FAF5F1"/>
                </a:solidFill>
                <a:latin typeface="Tahoma"/>
                <a:cs typeface="Tahoma"/>
              </a:rPr>
              <a:t>ы</a:t>
            </a:r>
            <a:r>
              <a:rPr sz="1100" spc="-35" dirty="0">
                <a:solidFill>
                  <a:srgbClr val="FAF5F1"/>
                </a:solidFill>
                <a:latin typeface="Tahoma"/>
                <a:cs typeface="Tahoma"/>
              </a:rPr>
              <a:t>,  </a:t>
            </a:r>
            <a:r>
              <a:rPr sz="1100" spc="40" dirty="0">
                <a:solidFill>
                  <a:srgbClr val="FAF5F1"/>
                </a:solidFill>
                <a:latin typeface="Tahoma"/>
                <a:cs typeface="Tahoma"/>
              </a:rPr>
              <a:t>представляющей </a:t>
            </a:r>
            <a:r>
              <a:rPr sz="1100" spc="45" dirty="0">
                <a:solidFill>
                  <a:srgbClr val="FAF5F1"/>
                </a:solidFill>
                <a:latin typeface="Tahoma"/>
                <a:cs typeface="Tahoma"/>
              </a:rPr>
              <a:t> </a:t>
            </a:r>
            <a:r>
              <a:rPr sz="1100" spc="35" dirty="0">
                <a:solidFill>
                  <a:srgbClr val="FAF5F1"/>
                </a:solidFill>
                <a:latin typeface="Tahoma"/>
                <a:cs typeface="Tahoma"/>
              </a:rPr>
              <a:t>централизированное использование </a:t>
            </a:r>
            <a:r>
              <a:rPr sz="1100" spc="-330" dirty="0">
                <a:solidFill>
                  <a:srgbClr val="FAF5F1"/>
                </a:solidFill>
                <a:latin typeface="Tahoma"/>
                <a:cs typeface="Tahoma"/>
              </a:rPr>
              <a:t> </a:t>
            </a:r>
            <a:r>
              <a:rPr sz="1100" spc="65" dirty="0">
                <a:solidFill>
                  <a:srgbClr val="FAF5F1"/>
                </a:solidFill>
                <a:latin typeface="Tahoma"/>
                <a:cs typeface="Tahoma"/>
              </a:rPr>
              <a:t>системы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2483" y="3039300"/>
            <a:ext cx="1837689" cy="12484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114"/>
              </a:spcBef>
            </a:pPr>
            <a:r>
              <a:rPr sz="2350" spc="160" dirty="0">
                <a:solidFill>
                  <a:srgbClr val="181818"/>
                </a:solidFill>
                <a:latin typeface="Tahoma"/>
                <a:cs typeface="Tahoma"/>
              </a:rPr>
              <a:t>02</a:t>
            </a:r>
            <a:endParaRPr sz="2350">
              <a:latin typeface="Tahoma"/>
              <a:cs typeface="Tahoma"/>
            </a:endParaRPr>
          </a:p>
          <a:p>
            <a:pPr marL="12065" marR="5080" indent="-635" algn="ctr">
              <a:lnSpc>
                <a:spcPct val="123000"/>
              </a:lnSpc>
              <a:spcBef>
                <a:spcPts val="590"/>
              </a:spcBef>
            </a:pPr>
            <a:r>
              <a:rPr sz="1050" b="1" spc="15" dirty="0">
                <a:solidFill>
                  <a:srgbClr val="181818"/>
                </a:solidFill>
                <a:latin typeface="Verdana"/>
                <a:cs typeface="Verdana"/>
              </a:rPr>
              <a:t>С</a:t>
            </a:r>
            <a:r>
              <a:rPr sz="1050" b="1" spc="-145" dirty="0">
                <a:solidFill>
                  <a:srgbClr val="181818"/>
                </a:solidFill>
                <a:latin typeface="Verdana"/>
                <a:cs typeface="Verdana"/>
              </a:rPr>
              <a:t>н</a:t>
            </a:r>
            <a:r>
              <a:rPr sz="1050" b="1" spc="-125" dirty="0">
                <a:solidFill>
                  <a:srgbClr val="181818"/>
                </a:solidFill>
                <a:latin typeface="Verdana"/>
                <a:cs typeface="Verdana"/>
              </a:rPr>
              <a:t>и</a:t>
            </a:r>
            <a:r>
              <a:rPr sz="1050" b="1" spc="-155" dirty="0">
                <a:solidFill>
                  <a:srgbClr val="181818"/>
                </a:solidFill>
                <a:latin typeface="Verdana"/>
                <a:cs typeface="Verdana"/>
              </a:rPr>
              <a:t>ж</a:t>
            </a:r>
            <a:r>
              <a:rPr sz="1050" b="1" spc="-80" dirty="0">
                <a:solidFill>
                  <a:srgbClr val="181818"/>
                </a:solidFill>
                <a:latin typeface="Verdana"/>
                <a:cs typeface="Verdana"/>
              </a:rPr>
              <a:t>е</a:t>
            </a:r>
            <a:r>
              <a:rPr sz="1050" b="1" spc="-145" dirty="0">
                <a:solidFill>
                  <a:srgbClr val="181818"/>
                </a:solidFill>
                <a:latin typeface="Verdana"/>
                <a:cs typeface="Verdana"/>
              </a:rPr>
              <a:t>н</a:t>
            </a:r>
            <a:r>
              <a:rPr sz="1050" b="1" spc="-125" dirty="0">
                <a:solidFill>
                  <a:srgbClr val="181818"/>
                </a:solidFill>
                <a:latin typeface="Verdana"/>
                <a:cs typeface="Verdana"/>
              </a:rPr>
              <a:t>и</a:t>
            </a:r>
            <a:r>
              <a:rPr sz="1050" b="1" spc="-75" dirty="0">
                <a:solidFill>
                  <a:srgbClr val="181818"/>
                </a:solidFill>
                <a:latin typeface="Verdana"/>
                <a:cs typeface="Verdana"/>
              </a:rPr>
              <a:t>е</a:t>
            </a:r>
            <a:r>
              <a:rPr sz="1050" b="1" spc="-10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050" b="1" spc="-145" dirty="0">
                <a:solidFill>
                  <a:srgbClr val="181818"/>
                </a:solidFill>
                <a:latin typeface="Verdana"/>
                <a:cs typeface="Verdana"/>
              </a:rPr>
              <a:t>н</a:t>
            </a:r>
            <a:r>
              <a:rPr sz="1050" b="1" spc="-80" dirty="0">
                <a:solidFill>
                  <a:srgbClr val="181818"/>
                </a:solidFill>
                <a:latin typeface="Verdana"/>
                <a:cs typeface="Verdana"/>
              </a:rPr>
              <a:t>е</a:t>
            </a:r>
            <a:r>
              <a:rPr sz="1050" b="1" spc="-90" dirty="0">
                <a:solidFill>
                  <a:srgbClr val="181818"/>
                </a:solidFill>
                <a:latin typeface="Verdana"/>
                <a:cs typeface="Verdana"/>
              </a:rPr>
              <a:t>о</a:t>
            </a:r>
            <a:r>
              <a:rPr sz="1050" b="1" spc="-105" dirty="0">
                <a:solidFill>
                  <a:srgbClr val="181818"/>
                </a:solidFill>
                <a:latin typeface="Verdana"/>
                <a:cs typeface="Verdana"/>
              </a:rPr>
              <a:t>б</a:t>
            </a:r>
            <a:r>
              <a:rPr sz="1050" b="1" spc="-120" dirty="0">
                <a:solidFill>
                  <a:srgbClr val="181818"/>
                </a:solidFill>
                <a:latin typeface="Verdana"/>
                <a:cs typeface="Verdana"/>
              </a:rPr>
              <a:t>х</a:t>
            </a:r>
            <a:r>
              <a:rPr sz="1050" b="1" spc="-90" dirty="0">
                <a:solidFill>
                  <a:srgbClr val="181818"/>
                </a:solidFill>
                <a:latin typeface="Verdana"/>
                <a:cs typeface="Verdana"/>
              </a:rPr>
              <a:t>о</a:t>
            </a:r>
            <a:r>
              <a:rPr sz="1050" b="1" spc="-45" dirty="0">
                <a:solidFill>
                  <a:srgbClr val="181818"/>
                </a:solidFill>
                <a:latin typeface="Verdana"/>
                <a:cs typeface="Verdana"/>
              </a:rPr>
              <a:t>д</a:t>
            </a:r>
            <a:r>
              <a:rPr sz="1050" b="1" spc="-125" dirty="0">
                <a:solidFill>
                  <a:srgbClr val="181818"/>
                </a:solidFill>
                <a:latin typeface="Verdana"/>
                <a:cs typeface="Verdana"/>
              </a:rPr>
              <a:t>и</a:t>
            </a:r>
            <a:r>
              <a:rPr sz="1050" b="1" spc="-80" dirty="0">
                <a:solidFill>
                  <a:srgbClr val="181818"/>
                </a:solidFill>
                <a:latin typeface="Verdana"/>
                <a:cs typeface="Verdana"/>
              </a:rPr>
              <a:t>м</a:t>
            </a:r>
            <a:r>
              <a:rPr sz="1050" b="1" spc="-90" dirty="0">
                <a:solidFill>
                  <a:srgbClr val="181818"/>
                </a:solidFill>
                <a:latin typeface="Verdana"/>
                <a:cs typeface="Verdana"/>
              </a:rPr>
              <a:t>о</a:t>
            </a:r>
            <a:r>
              <a:rPr sz="1050" b="1" spc="-30" dirty="0">
                <a:solidFill>
                  <a:srgbClr val="181818"/>
                </a:solidFill>
                <a:latin typeface="Verdana"/>
                <a:cs typeface="Verdana"/>
              </a:rPr>
              <a:t>с</a:t>
            </a:r>
            <a:r>
              <a:rPr sz="1050" b="1" spc="10" dirty="0">
                <a:solidFill>
                  <a:srgbClr val="181818"/>
                </a:solidFill>
                <a:latin typeface="Verdana"/>
                <a:cs typeface="Verdana"/>
              </a:rPr>
              <a:t>т</a:t>
            </a:r>
            <a:r>
              <a:rPr sz="1050" b="1" spc="-80" dirty="0">
                <a:solidFill>
                  <a:srgbClr val="181818"/>
                </a:solidFill>
                <a:latin typeface="Verdana"/>
                <a:cs typeface="Verdana"/>
              </a:rPr>
              <a:t>и  </a:t>
            </a:r>
            <a:r>
              <a:rPr sz="1050" spc="30" dirty="0">
                <a:solidFill>
                  <a:srgbClr val="181818"/>
                </a:solidFill>
                <a:latin typeface="Tahoma"/>
                <a:cs typeface="Tahoma"/>
              </a:rPr>
              <a:t>в подрядчиках </a:t>
            </a:r>
            <a:r>
              <a:rPr sz="1050" spc="20" dirty="0">
                <a:solidFill>
                  <a:srgbClr val="181818"/>
                </a:solidFill>
                <a:latin typeface="Tahoma"/>
                <a:cs typeface="Tahoma"/>
              </a:rPr>
              <a:t>на </a:t>
            </a:r>
            <a:r>
              <a:rPr sz="1050" spc="30" dirty="0">
                <a:solidFill>
                  <a:srgbClr val="181818"/>
                </a:solidFill>
                <a:latin typeface="Tahoma"/>
                <a:cs typeface="Tahoma"/>
              </a:rPr>
              <a:t>разных </a:t>
            </a:r>
            <a:r>
              <a:rPr sz="1050" spc="35" dirty="0">
                <a:solidFill>
                  <a:srgbClr val="181818"/>
                </a:solidFill>
                <a:latin typeface="Tahoma"/>
                <a:cs typeface="Tahoma"/>
              </a:rPr>
              <a:t> этапах</a:t>
            </a:r>
            <a:r>
              <a:rPr sz="1050" spc="-4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50" spc="30" dirty="0">
                <a:solidFill>
                  <a:srgbClr val="181818"/>
                </a:solidFill>
                <a:latin typeface="Tahoma"/>
                <a:cs typeface="Tahoma"/>
              </a:rPr>
              <a:t>исполнения</a:t>
            </a:r>
            <a:r>
              <a:rPr sz="1050" spc="-4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50" spc="35" dirty="0">
                <a:solidFill>
                  <a:srgbClr val="181818"/>
                </a:solidFill>
                <a:latin typeface="Tahoma"/>
                <a:cs typeface="Tahoma"/>
              </a:rPr>
              <a:t>проекта </a:t>
            </a:r>
            <a:r>
              <a:rPr sz="1050" spc="-31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50" spc="30" dirty="0">
                <a:solidFill>
                  <a:srgbClr val="181818"/>
                </a:solidFill>
                <a:latin typeface="Tahoma"/>
                <a:cs typeface="Tahoma"/>
              </a:rPr>
              <a:t>и</a:t>
            </a:r>
            <a:r>
              <a:rPr sz="1050" spc="-4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50" spc="35" dirty="0">
                <a:solidFill>
                  <a:srgbClr val="181818"/>
                </a:solidFill>
                <a:latin typeface="Tahoma"/>
                <a:cs typeface="Tahoma"/>
              </a:rPr>
              <a:t>услуг.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59189" y="2905950"/>
            <a:ext cx="1855470" cy="16579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8415" algn="ctr">
              <a:lnSpc>
                <a:spcPct val="100000"/>
              </a:lnSpc>
              <a:spcBef>
                <a:spcPts val="114"/>
              </a:spcBef>
            </a:pPr>
            <a:r>
              <a:rPr sz="2350" spc="185" dirty="0">
                <a:solidFill>
                  <a:srgbClr val="181818"/>
                </a:solidFill>
                <a:latin typeface="Tahoma"/>
                <a:cs typeface="Tahoma"/>
              </a:rPr>
              <a:t>03</a:t>
            </a:r>
            <a:endParaRPr sz="2350">
              <a:latin typeface="Tahoma"/>
              <a:cs typeface="Tahoma"/>
            </a:endParaRPr>
          </a:p>
          <a:p>
            <a:pPr marL="12700" marR="5080" indent="-635" algn="ctr">
              <a:lnSpc>
                <a:spcPct val="122600"/>
              </a:lnSpc>
              <a:spcBef>
                <a:spcPts val="745"/>
              </a:spcBef>
            </a:pPr>
            <a:r>
              <a:rPr sz="1050" b="1" spc="-120" dirty="0">
                <a:solidFill>
                  <a:srgbClr val="181818"/>
                </a:solidFill>
                <a:latin typeface="Verdana"/>
                <a:cs typeface="Verdana"/>
              </a:rPr>
              <a:t>Повышение </a:t>
            </a:r>
            <a:r>
              <a:rPr sz="1050" b="1" spc="-114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050" b="1" spc="-140" dirty="0">
                <a:solidFill>
                  <a:srgbClr val="181818"/>
                </a:solidFill>
                <a:latin typeface="Verdana"/>
                <a:cs typeface="Verdana"/>
              </a:rPr>
              <a:t>п</a:t>
            </a:r>
            <a:r>
              <a:rPr sz="1050" b="1" spc="-85" dirty="0">
                <a:solidFill>
                  <a:srgbClr val="181818"/>
                </a:solidFill>
                <a:latin typeface="Verdana"/>
                <a:cs typeface="Verdana"/>
              </a:rPr>
              <a:t>р</a:t>
            </a:r>
            <a:r>
              <a:rPr sz="1050" b="1" spc="-125" dirty="0">
                <a:solidFill>
                  <a:srgbClr val="181818"/>
                </a:solidFill>
                <a:latin typeface="Verdana"/>
                <a:cs typeface="Verdana"/>
              </a:rPr>
              <a:t>и</a:t>
            </a:r>
            <a:r>
              <a:rPr sz="1050" b="1" spc="-120" dirty="0">
                <a:solidFill>
                  <a:srgbClr val="181818"/>
                </a:solidFill>
                <a:latin typeface="Verdana"/>
                <a:cs typeface="Verdana"/>
              </a:rPr>
              <a:t>в</a:t>
            </a:r>
            <a:r>
              <a:rPr sz="1050" b="1" spc="-125" dirty="0">
                <a:solidFill>
                  <a:srgbClr val="181818"/>
                </a:solidFill>
                <a:latin typeface="Verdana"/>
                <a:cs typeface="Verdana"/>
              </a:rPr>
              <a:t>ли</a:t>
            </a:r>
            <a:r>
              <a:rPr sz="1050" b="1" spc="-110" dirty="0">
                <a:solidFill>
                  <a:srgbClr val="181818"/>
                </a:solidFill>
                <a:latin typeface="Verdana"/>
                <a:cs typeface="Verdana"/>
              </a:rPr>
              <a:t>ч</a:t>
            </a:r>
            <a:r>
              <a:rPr sz="1050" b="1" spc="-80" dirty="0">
                <a:solidFill>
                  <a:srgbClr val="181818"/>
                </a:solidFill>
                <a:latin typeface="Verdana"/>
                <a:cs typeface="Verdana"/>
              </a:rPr>
              <a:t>е</a:t>
            </a:r>
            <a:r>
              <a:rPr sz="1050" b="1" spc="-145" dirty="0">
                <a:solidFill>
                  <a:srgbClr val="181818"/>
                </a:solidFill>
                <a:latin typeface="Verdana"/>
                <a:cs typeface="Verdana"/>
              </a:rPr>
              <a:t>нн</a:t>
            </a:r>
            <a:r>
              <a:rPr sz="1050" b="1" spc="-90" dirty="0">
                <a:solidFill>
                  <a:srgbClr val="181818"/>
                </a:solidFill>
                <a:latin typeface="Verdana"/>
                <a:cs typeface="Verdana"/>
              </a:rPr>
              <a:t>о</a:t>
            </a:r>
            <a:r>
              <a:rPr sz="1050" b="1" spc="-30" dirty="0">
                <a:solidFill>
                  <a:srgbClr val="181818"/>
                </a:solidFill>
                <a:latin typeface="Verdana"/>
                <a:cs typeface="Verdana"/>
              </a:rPr>
              <a:t>с</a:t>
            </a:r>
            <a:r>
              <a:rPr sz="1050" b="1" spc="10" dirty="0">
                <a:solidFill>
                  <a:srgbClr val="181818"/>
                </a:solidFill>
                <a:latin typeface="Verdana"/>
                <a:cs typeface="Verdana"/>
              </a:rPr>
              <a:t>т</a:t>
            </a:r>
            <a:r>
              <a:rPr sz="1050" b="1" spc="-120" dirty="0">
                <a:solidFill>
                  <a:srgbClr val="181818"/>
                </a:solidFill>
                <a:latin typeface="Verdana"/>
                <a:cs typeface="Verdana"/>
              </a:rPr>
              <a:t>и</a:t>
            </a:r>
            <a:r>
              <a:rPr sz="1050" b="1" spc="-10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050" b="1" spc="-114" dirty="0">
                <a:solidFill>
                  <a:srgbClr val="181818"/>
                </a:solidFill>
                <a:latin typeface="Verdana"/>
                <a:cs typeface="Verdana"/>
              </a:rPr>
              <a:t>к</a:t>
            </a:r>
            <a:r>
              <a:rPr sz="1050" b="1" spc="-125" dirty="0">
                <a:solidFill>
                  <a:srgbClr val="181818"/>
                </a:solidFill>
                <a:latin typeface="Verdana"/>
                <a:cs typeface="Verdana"/>
              </a:rPr>
              <a:t>ли</a:t>
            </a:r>
            <a:r>
              <a:rPr sz="1050" b="1" spc="-80" dirty="0">
                <a:solidFill>
                  <a:srgbClr val="181818"/>
                </a:solidFill>
                <a:latin typeface="Verdana"/>
                <a:cs typeface="Verdana"/>
              </a:rPr>
              <a:t>е</a:t>
            </a:r>
            <a:r>
              <a:rPr sz="1050" b="1" spc="-145" dirty="0">
                <a:solidFill>
                  <a:srgbClr val="181818"/>
                </a:solidFill>
                <a:latin typeface="Verdana"/>
                <a:cs typeface="Verdana"/>
              </a:rPr>
              <a:t>н</a:t>
            </a:r>
            <a:r>
              <a:rPr sz="1050" b="1" spc="10" dirty="0">
                <a:solidFill>
                  <a:srgbClr val="181818"/>
                </a:solidFill>
                <a:latin typeface="Verdana"/>
                <a:cs typeface="Verdana"/>
              </a:rPr>
              <a:t>т</a:t>
            </a:r>
            <a:r>
              <a:rPr sz="1050" b="1" spc="-90" dirty="0">
                <a:solidFill>
                  <a:srgbClr val="181818"/>
                </a:solidFill>
                <a:latin typeface="Verdana"/>
                <a:cs typeface="Verdana"/>
              </a:rPr>
              <a:t>о</a:t>
            </a:r>
            <a:r>
              <a:rPr sz="1050" b="1" spc="-120" dirty="0">
                <a:solidFill>
                  <a:srgbClr val="181818"/>
                </a:solidFill>
                <a:latin typeface="Verdana"/>
                <a:cs typeface="Verdana"/>
              </a:rPr>
              <a:t>в</a:t>
            </a:r>
            <a:r>
              <a:rPr sz="1050" b="1" spc="-110" dirty="0">
                <a:solidFill>
                  <a:srgbClr val="181818"/>
                </a:solidFill>
                <a:latin typeface="Verdana"/>
                <a:cs typeface="Verdana"/>
              </a:rPr>
              <a:t>:  </a:t>
            </a:r>
            <a:r>
              <a:rPr sz="1050" spc="35" dirty="0">
                <a:solidFill>
                  <a:srgbClr val="181818"/>
                </a:solidFill>
                <a:latin typeface="Tahoma"/>
                <a:cs typeface="Tahoma"/>
              </a:rPr>
              <a:t>благодаря легкой </a:t>
            </a:r>
            <a:r>
              <a:rPr sz="1050" spc="65" dirty="0">
                <a:solidFill>
                  <a:srgbClr val="181818"/>
                </a:solidFill>
                <a:latin typeface="Tahoma"/>
                <a:cs typeface="Tahoma"/>
              </a:rPr>
              <a:t>системе </a:t>
            </a:r>
            <a:r>
              <a:rPr sz="1050" spc="7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50" spc="35" dirty="0">
                <a:solidFill>
                  <a:srgbClr val="181818"/>
                </a:solidFill>
                <a:latin typeface="Tahoma"/>
                <a:cs typeface="Tahoma"/>
              </a:rPr>
              <a:t>целевая аудитория </a:t>
            </a:r>
            <a:r>
              <a:rPr sz="1050" spc="45" dirty="0">
                <a:solidFill>
                  <a:srgbClr val="181818"/>
                </a:solidFill>
                <a:latin typeface="Tahoma"/>
                <a:cs typeface="Tahoma"/>
              </a:rPr>
              <a:t>будет </a:t>
            </a:r>
            <a:r>
              <a:rPr sz="1050" spc="5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50" spc="35" dirty="0">
                <a:solidFill>
                  <a:srgbClr val="181818"/>
                </a:solidFill>
                <a:latin typeface="Tahoma"/>
                <a:cs typeface="Tahoma"/>
              </a:rPr>
              <a:t>больше</a:t>
            </a:r>
            <a:r>
              <a:rPr sz="1050" spc="-5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50" spc="40" dirty="0">
                <a:solidFill>
                  <a:srgbClr val="181818"/>
                </a:solidFill>
                <a:latin typeface="Tahoma"/>
                <a:cs typeface="Tahoma"/>
              </a:rPr>
              <a:t>предрасположена</a:t>
            </a:r>
            <a:r>
              <a:rPr sz="1050" spc="-5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50" spc="15" dirty="0">
                <a:solidFill>
                  <a:srgbClr val="181818"/>
                </a:solidFill>
                <a:latin typeface="Tahoma"/>
                <a:cs typeface="Tahoma"/>
              </a:rPr>
              <a:t>к </a:t>
            </a:r>
            <a:r>
              <a:rPr sz="1050" spc="-31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050" spc="25" dirty="0">
                <a:solidFill>
                  <a:srgbClr val="181818"/>
                </a:solidFill>
                <a:latin typeface="Tahoma"/>
                <a:cs typeface="Tahoma"/>
              </a:rPr>
              <a:t>проекту.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423862"/>
            <a:ext cx="1581150" cy="19050"/>
          </a:xfrm>
          <a:custGeom>
            <a:avLst/>
            <a:gdLst/>
            <a:ahLst/>
            <a:cxnLst/>
            <a:rect l="l" t="t" r="r" b="b"/>
            <a:pathLst>
              <a:path w="1581150" h="19050">
                <a:moveTo>
                  <a:pt x="1581150" y="19049"/>
                </a:moveTo>
                <a:lnTo>
                  <a:pt x="0" y="19049"/>
                </a:lnTo>
                <a:lnTo>
                  <a:pt x="0" y="0"/>
                </a:lnTo>
                <a:lnTo>
                  <a:pt x="1581150" y="0"/>
                </a:lnTo>
                <a:lnTo>
                  <a:pt x="1581150" y="19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91300" y="423862"/>
            <a:ext cx="1543050" cy="19050"/>
          </a:xfrm>
          <a:custGeom>
            <a:avLst/>
            <a:gdLst/>
            <a:ahLst/>
            <a:cxnLst/>
            <a:rect l="l" t="t" r="r" b="b"/>
            <a:pathLst>
              <a:path w="1543050" h="19050">
                <a:moveTo>
                  <a:pt x="0" y="0"/>
                </a:moveTo>
                <a:lnTo>
                  <a:pt x="1543049" y="0"/>
                </a:lnTo>
                <a:lnTo>
                  <a:pt x="1543049" y="19049"/>
                </a:lnTo>
                <a:lnTo>
                  <a:pt x="0" y="190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70621" y="1720850"/>
            <a:ext cx="3622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181818"/>
                </a:solidFill>
                <a:latin typeface="Microsoft Sans Serif"/>
                <a:cs typeface="Microsoft Sans Serif"/>
              </a:rPr>
              <a:t>Наша</a:t>
            </a:r>
            <a:r>
              <a:rPr sz="1200" spc="-1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1200" spc="55" dirty="0">
                <a:solidFill>
                  <a:srgbClr val="181818"/>
                </a:solidFill>
                <a:latin typeface="Microsoft Sans Serif"/>
                <a:cs typeface="Microsoft Sans Serif"/>
              </a:rPr>
              <a:t>система</a:t>
            </a:r>
            <a:r>
              <a:rPr sz="1200" spc="-1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1200" spc="45" dirty="0">
                <a:solidFill>
                  <a:srgbClr val="181818"/>
                </a:solidFill>
                <a:latin typeface="Microsoft Sans Serif"/>
                <a:cs typeface="Microsoft Sans Serif"/>
              </a:rPr>
              <a:t>решает</a:t>
            </a:r>
            <a:r>
              <a:rPr sz="1200" spc="-5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1200" spc="30" dirty="0">
                <a:solidFill>
                  <a:srgbClr val="181818"/>
                </a:solidFill>
                <a:latin typeface="Microsoft Sans Serif"/>
                <a:cs typeface="Microsoft Sans Serif"/>
              </a:rPr>
              <a:t>её</a:t>
            </a:r>
            <a:r>
              <a:rPr sz="1200" spc="-1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1200" spc="40" dirty="0">
                <a:solidFill>
                  <a:srgbClr val="181818"/>
                </a:solidFill>
                <a:latin typeface="Microsoft Sans Serif"/>
                <a:cs typeface="Microsoft Sans Serif"/>
              </a:rPr>
              <a:t>в</a:t>
            </a:r>
            <a:r>
              <a:rPr sz="1200" spc="-5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1200" spc="45" dirty="0">
                <a:solidFill>
                  <a:srgbClr val="181818"/>
                </a:solidFill>
                <a:latin typeface="Microsoft Sans Serif"/>
                <a:cs typeface="Microsoft Sans Serif"/>
              </a:rPr>
              <a:t>нескольких</a:t>
            </a:r>
            <a:r>
              <a:rPr sz="1200" spc="-10" dirty="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sz="1200" spc="15" dirty="0">
                <a:solidFill>
                  <a:srgbClr val="181818"/>
                </a:solidFill>
                <a:latin typeface="Microsoft Sans Serif"/>
                <a:cs typeface="Microsoft Sans Serif"/>
              </a:rPr>
              <a:t>сферах: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0175" y="432250"/>
            <a:ext cx="2602865" cy="124015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4580"/>
              </a:lnSpc>
              <a:spcBef>
                <a:spcPts val="585"/>
              </a:spcBef>
            </a:pPr>
            <a:r>
              <a:rPr spc="-1835" dirty="0"/>
              <a:t>Целевая </a:t>
            </a:r>
            <a:r>
              <a:rPr spc="-1830" dirty="0"/>
              <a:t> </a:t>
            </a:r>
            <a:r>
              <a:rPr spc="-1980" dirty="0"/>
              <a:t>а</a:t>
            </a:r>
            <a:r>
              <a:rPr spc="-2020" dirty="0"/>
              <a:t>у</a:t>
            </a:r>
            <a:r>
              <a:rPr spc="-1760" dirty="0"/>
              <a:t>д</a:t>
            </a:r>
            <a:r>
              <a:rPr spc="-1820" dirty="0"/>
              <a:t>и</a:t>
            </a:r>
            <a:r>
              <a:rPr spc="-2100" dirty="0"/>
              <a:t>т</a:t>
            </a:r>
            <a:r>
              <a:rPr spc="-1835" dirty="0"/>
              <a:t>о</a:t>
            </a:r>
            <a:r>
              <a:rPr spc="-1800" dirty="0"/>
              <a:t>р</a:t>
            </a:r>
            <a:r>
              <a:rPr spc="-1820" dirty="0"/>
              <a:t>и</a:t>
            </a:r>
            <a:r>
              <a:rPr spc="-1975" dirty="0"/>
              <a:t>я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92668" y="848908"/>
            <a:ext cx="1984375" cy="9696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370205" algn="r">
              <a:lnSpc>
                <a:spcPct val="123400"/>
              </a:lnSpc>
              <a:spcBef>
                <a:spcPts val="120"/>
              </a:spcBef>
            </a:pPr>
            <a:r>
              <a:rPr sz="1250" spc="70" dirty="0">
                <a:solidFill>
                  <a:srgbClr val="181818"/>
                </a:solidFill>
                <a:latin typeface="Tahoma"/>
                <a:cs typeface="Tahoma"/>
              </a:rPr>
              <a:t>ЦА</a:t>
            </a:r>
            <a:r>
              <a:rPr sz="1250" spc="-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50" spc="50" dirty="0">
                <a:solidFill>
                  <a:srgbClr val="181818"/>
                </a:solidFill>
                <a:latin typeface="Tahoma"/>
                <a:cs typeface="Tahoma"/>
              </a:rPr>
              <a:t>для</a:t>
            </a:r>
            <a:r>
              <a:rPr sz="1250" spc="-6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50" spc="50" dirty="0">
                <a:solidFill>
                  <a:srgbClr val="181818"/>
                </a:solidFill>
                <a:latin typeface="Tahoma"/>
                <a:cs typeface="Tahoma"/>
              </a:rPr>
              <a:t>кампании</a:t>
            </a:r>
            <a:r>
              <a:rPr sz="1250" spc="-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50" spc="45" dirty="0">
                <a:solidFill>
                  <a:srgbClr val="181818"/>
                </a:solidFill>
                <a:latin typeface="Tahoma"/>
                <a:cs typeface="Tahoma"/>
              </a:rPr>
              <a:t>по </a:t>
            </a:r>
            <a:r>
              <a:rPr sz="1250" spc="-37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50" spc="55" dirty="0">
                <a:solidFill>
                  <a:srgbClr val="181818"/>
                </a:solidFill>
                <a:latin typeface="Tahoma"/>
                <a:cs typeface="Tahoma"/>
              </a:rPr>
              <a:t>продвижению </a:t>
            </a:r>
            <a:r>
              <a:rPr sz="1250" spc="50" dirty="0">
                <a:solidFill>
                  <a:srgbClr val="181818"/>
                </a:solidFill>
                <a:latin typeface="Tahoma"/>
                <a:cs typeface="Tahoma"/>
              </a:rPr>
              <a:t>проката </a:t>
            </a:r>
            <a:r>
              <a:rPr sz="1250" spc="5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50" spc="70" dirty="0">
                <a:solidFill>
                  <a:srgbClr val="181818"/>
                </a:solidFill>
                <a:latin typeface="Tahoma"/>
                <a:cs typeface="Tahoma"/>
              </a:rPr>
              <a:t>видеокассет </a:t>
            </a:r>
            <a:r>
              <a:rPr sz="1250" spc="45" dirty="0">
                <a:solidFill>
                  <a:srgbClr val="181818"/>
                </a:solidFill>
                <a:latin typeface="Tahoma"/>
                <a:cs typeface="Tahoma"/>
              </a:rPr>
              <a:t>и их </a:t>
            </a:r>
            <a:r>
              <a:rPr sz="1250" spc="5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50" spc="85" dirty="0">
                <a:solidFill>
                  <a:srgbClr val="181818"/>
                </a:solidFill>
                <a:latin typeface="Tahoma"/>
                <a:cs typeface="Tahoma"/>
              </a:rPr>
              <a:t>совместному</a:t>
            </a:r>
            <a:r>
              <a:rPr sz="1250" spc="-10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50" spc="75" dirty="0">
                <a:solidFill>
                  <a:srgbClr val="181818"/>
                </a:solidFill>
                <a:latin typeface="Tahoma"/>
                <a:cs typeface="Tahoma"/>
              </a:rPr>
              <a:t>просмотру</a:t>
            </a:r>
            <a:endParaRPr sz="125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875" y="2835944"/>
            <a:ext cx="3107690" cy="0"/>
          </a:xfrm>
          <a:custGeom>
            <a:avLst/>
            <a:gdLst/>
            <a:ahLst/>
            <a:cxnLst/>
            <a:rect l="l" t="t" r="r" b="b"/>
            <a:pathLst>
              <a:path w="3107690">
                <a:moveTo>
                  <a:pt x="0" y="0"/>
                </a:moveTo>
                <a:lnTo>
                  <a:pt x="3107540" y="0"/>
                </a:lnTo>
              </a:path>
            </a:pathLst>
          </a:custGeom>
          <a:ln w="190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0175" y="2407444"/>
            <a:ext cx="3006090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spc="75" dirty="0">
                <a:solidFill>
                  <a:srgbClr val="181818"/>
                </a:solidFill>
                <a:latin typeface="Tahoma"/>
                <a:cs typeface="Tahoma"/>
              </a:rPr>
              <a:t>Молодые</a:t>
            </a:r>
            <a:r>
              <a:rPr sz="11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60" dirty="0">
                <a:solidFill>
                  <a:srgbClr val="181818"/>
                </a:solidFill>
                <a:latin typeface="Tahoma"/>
                <a:cs typeface="Tahoma"/>
              </a:rPr>
              <a:t>люди</a:t>
            </a:r>
            <a:r>
              <a:rPr sz="11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55" dirty="0">
                <a:solidFill>
                  <a:srgbClr val="181818"/>
                </a:solidFill>
                <a:latin typeface="Tahoma"/>
                <a:cs typeface="Tahoma"/>
              </a:rPr>
              <a:t>в</a:t>
            </a:r>
            <a:r>
              <a:rPr sz="11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70" dirty="0">
                <a:solidFill>
                  <a:srgbClr val="181818"/>
                </a:solidFill>
                <a:latin typeface="Tahoma"/>
                <a:cs typeface="Tahoma"/>
              </a:rPr>
              <a:t>возрасте</a:t>
            </a:r>
            <a:r>
              <a:rPr sz="11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75" dirty="0">
                <a:solidFill>
                  <a:srgbClr val="181818"/>
                </a:solidFill>
                <a:latin typeface="Tahoma"/>
                <a:cs typeface="Tahoma"/>
              </a:rPr>
              <a:t>от</a:t>
            </a:r>
            <a:r>
              <a:rPr sz="11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181818"/>
                </a:solidFill>
                <a:latin typeface="Tahoma"/>
                <a:cs typeface="Tahoma"/>
              </a:rPr>
              <a:t>18</a:t>
            </a:r>
            <a:r>
              <a:rPr sz="11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70" dirty="0">
                <a:solidFill>
                  <a:srgbClr val="181818"/>
                </a:solidFill>
                <a:latin typeface="Tahoma"/>
                <a:cs typeface="Tahoma"/>
              </a:rPr>
              <a:t>до</a:t>
            </a:r>
            <a:r>
              <a:rPr sz="11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90" dirty="0">
                <a:solidFill>
                  <a:srgbClr val="181818"/>
                </a:solidFill>
                <a:latin typeface="Tahoma"/>
                <a:cs typeface="Tahoma"/>
              </a:rPr>
              <a:t>35</a:t>
            </a:r>
            <a:r>
              <a:rPr sz="11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65" dirty="0">
                <a:solidFill>
                  <a:srgbClr val="181818"/>
                </a:solidFill>
                <a:latin typeface="Tahoma"/>
                <a:cs typeface="Tahoma"/>
              </a:rPr>
              <a:t>лет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46743" y="3932163"/>
            <a:ext cx="3107690" cy="0"/>
          </a:xfrm>
          <a:custGeom>
            <a:avLst/>
            <a:gdLst/>
            <a:ahLst/>
            <a:cxnLst/>
            <a:rect l="l" t="t" r="r" b="b"/>
            <a:pathLst>
              <a:path w="3107690">
                <a:moveTo>
                  <a:pt x="0" y="0"/>
                </a:moveTo>
                <a:lnTo>
                  <a:pt x="3107540" y="0"/>
                </a:lnTo>
              </a:path>
            </a:pathLst>
          </a:custGeom>
          <a:ln w="190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34043" y="3257194"/>
            <a:ext cx="2803525" cy="4451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705" marR="5080" indent="-40640">
              <a:lnSpc>
                <a:spcPct val="125099"/>
              </a:lnSpc>
              <a:spcBef>
                <a:spcPts val="90"/>
              </a:spcBef>
            </a:pPr>
            <a:r>
              <a:rPr sz="1100" spc="75" dirty="0">
                <a:solidFill>
                  <a:srgbClr val="181818"/>
                </a:solidFill>
                <a:latin typeface="Tahoma"/>
                <a:cs typeface="Tahoma"/>
              </a:rPr>
              <a:t>Интересующиеся</a:t>
            </a:r>
            <a:r>
              <a:rPr sz="110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70" dirty="0">
                <a:solidFill>
                  <a:srgbClr val="181818"/>
                </a:solidFill>
                <a:latin typeface="Tahoma"/>
                <a:cs typeface="Tahoma"/>
              </a:rPr>
              <a:t>классическим</a:t>
            </a:r>
            <a:r>
              <a:rPr sz="11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45" dirty="0">
                <a:solidFill>
                  <a:srgbClr val="181818"/>
                </a:solidFill>
                <a:latin typeface="Tahoma"/>
                <a:cs typeface="Tahoma"/>
              </a:rPr>
              <a:t>кино</a:t>
            </a:r>
            <a:r>
              <a:rPr sz="11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50" dirty="0">
                <a:solidFill>
                  <a:srgbClr val="181818"/>
                </a:solidFill>
                <a:latin typeface="Tahoma"/>
                <a:cs typeface="Tahoma"/>
              </a:rPr>
              <a:t>и </a:t>
            </a:r>
            <a:r>
              <a:rPr sz="1100" spc="-3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70" dirty="0">
                <a:solidFill>
                  <a:srgbClr val="181818"/>
                </a:solidFill>
                <a:latin typeface="Tahoma"/>
                <a:cs typeface="Tahoma"/>
              </a:rPr>
              <a:t>ретро</a:t>
            </a:r>
            <a:r>
              <a:rPr sz="11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70" dirty="0">
                <a:solidFill>
                  <a:srgbClr val="181818"/>
                </a:solidFill>
                <a:latin typeface="Tahoma"/>
                <a:cs typeface="Tahoma"/>
              </a:rPr>
              <a:t>тематику</a:t>
            </a:r>
            <a:r>
              <a:rPr sz="1100" spc="-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55" dirty="0">
                <a:solidFill>
                  <a:srgbClr val="181818"/>
                </a:solidFill>
                <a:latin typeface="Tahoma"/>
                <a:cs typeface="Tahoma"/>
              </a:rPr>
              <a:t>в</a:t>
            </a:r>
            <a:r>
              <a:rPr sz="11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75" dirty="0">
                <a:solidFill>
                  <a:srgbClr val="181818"/>
                </a:solidFill>
                <a:latin typeface="Tahoma"/>
                <a:cs typeface="Tahoma"/>
              </a:rPr>
              <a:t>исскустве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84872" y="2835944"/>
            <a:ext cx="3107690" cy="0"/>
          </a:xfrm>
          <a:custGeom>
            <a:avLst/>
            <a:gdLst/>
            <a:ahLst/>
            <a:cxnLst/>
            <a:rect l="l" t="t" r="r" b="b"/>
            <a:pathLst>
              <a:path w="3107690">
                <a:moveTo>
                  <a:pt x="0" y="0"/>
                </a:moveTo>
                <a:lnTo>
                  <a:pt x="3107540" y="0"/>
                </a:lnTo>
              </a:path>
            </a:pathLst>
          </a:custGeom>
          <a:ln w="190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72172" y="2370688"/>
            <a:ext cx="2603500" cy="4451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5099"/>
              </a:lnSpc>
              <a:spcBef>
                <a:spcPts val="90"/>
              </a:spcBef>
            </a:pPr>
            <a:r>
              <a:rPr sz="1100" spc="60" dirty="0">
                <a:solidFill>
                  <a:srgbClr val="181818"/>
                </a:solidFill>
                <a:latin typeface="Tahoma"/>
                <a:cs typeface="Tahoma"/>
              </a:rPr>
              <a:t>Ценители </a:t>
            </a:r>
            <a:r>
              <a:rPr sz="1100" spc="70" dirty="0">
                <a:solidFill>
                  <a:srgbClr val="181818"/>
                </a:solidFill>
                <a:latin typeface="Tahoma"/>
                <a:cs typeface="Tahoma"/>
              </a:rPr>
              <a:t>особой </a:t>
            </a:r>
            <a:r>
              <a:rPr sz="1100" spc="65" dirty="0">
                <a:solidFill>
                  <a:srgbClr val="181818"/>
                </a:solidFill>
                <a:latin typeface="Tahoma"/>
                <a:cs typeface="Tahoma"/>
              </a:rPr>
              <a:t>атмосферы </a:t>
            </a:r>
            <a:r>
              <a:rPr sz="1100" spc="50" dirty="0">
                <a:solidFill>
                  <a:srgbClr val="181818"/>
                </a:solidFill>
                <a:latin typeface="Tahoma"/>
                <a:cs typeface="Tahoma"/>
              </a:rPr>
              <a:t>и </a:t>
            </a:r>
            <a:r>
              <a:rPr sz="1100" spc="5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50" dirty="0">
                <a:solidFill>
                  <a:srgbClr val="181818"/>
                </a:solidFill>
                <a:latin typeface="Tahoma"/>
                <a:cs typeface="Tahoma"/>
              </a:rPr>
              <a:t>впечатлений</a:t>
            </a:r>
            <a:r>
              <a:rPr sz="110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75" dirty="0">
                <a:solidFill>
                  <a:srgbClr val="181818"/>
                </a:solidFill>
                <a:latin typeface="Tahoma"/>
                <a:cs typeface="Tahoma"/>
              </a:rPr>
              <a:t>от</a:t>
            </a:r>
            <a:r>
              <a:rPr sz="110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75" dirty="0">
                <a:solidFill>
                  <a:srgbClr val="181818"/>
                </a:solidFill>
                <a:latin typeface="Tahoma"/>
                <a:cs typeface="Tahoma"/>
              </a:rPr>
              <a:t>просмотра</a:t>
            </a:r>
            <a:r>
              <a:rPr sz="11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50" dirty="0">
                <a:solidFill>
                  <a:srgbClr val="181818"/>
                </a:solidFill>
                <a:latin typeface="Tahoma"/>
                <a:cs typeface="Tahoma"/>
              </a:rPr>
              <a:t>фильмов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2875" y="3932163"/>
            <a:ext cx="3107690" cy="0"/>
          </a:xfrm>
          <a:custGeom>
            <a:avLst/>
            <a:gdLst/>
            <a:ahLst/>
            <a:cxnLst/>
            <a:rect l="l" t="t" r="r" b="b"/>
            <a:pathLst>
              <a:path w="3107690">
                <a:moveTo>
                  <a:pt x="0" y="0"/>
                </a:moveTo>
                <a:lnTo>
                  <a:pt x="3107540" y="0"/>
                </a:lnTo>
              </a:path>
            </a:pathLst>
          </a:custGeom>
          <a:ln w="190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0175" y="3257194"/>
            <a:ext cx="2587625" cy="654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5099"/>
              </a:lnSpc>
              <a:spcBef>
                <a:spcPts val="90"/>
              </a:spcBef>
            </a:pPr>
            <a:r>
              <a:rPr sz="1100" spc="60" dirty="0">
                <a:solidFill>
                  <a:srgbClr val="181818"/>
                </a:solidFill>
                <a:latin typeface="Tahoma"/>
                <a:cs typeface="Tahoma"/>
              </a:rPr>
              <a:t>Любящие </a:t>
            </a:r>
            <a:r>
              <a:rPr sz="1100" spc="70" dirty="0">
                <a:solidFill>
                  <a:srgbClr val="181818"/>
                </a:solidFill>
                <a:latin typeface="Tahoma"/>
                <a:cs typeface="Tahoma"/>
              </a:rPr>
              <a:t>тематические </a:t>
            </a:r>
            <a:r>
              <a:rPr sz="1100" spc="50" dirty="0">
                <a:solidFill>
                  <a:srgbClr val="181818"/>
                </a:solidFill>
                <a:latin typeface="Tahoma"/>
                <a:cs typeface="Tahoma"/>
              </a:rPr>
              <a:t>и </a:t>
            </a:r>
            <a:r>
              <a:rPr sz="1100" spc="5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50" dirty="0">
                <a:solidFill>
                  <a:srgbClr val="181818"/>
                </a:solidFill>
                <a:latin typeface="Tahoma"/>
                <a:cs typeface="Tahoma"/>
              </a:rPr>
              <a:t>узконаправленные</a:t>
            </a:r>
            <a:r>
              <a:rPr sz="110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85" dirty="0">
                <a:solidFill>
                  <a:srgbClr val="181818"/>
                </a:solidFill>
                <a:latin typeface="Tahoma"/>
                <a:cs typeface="Tahoma"/>
              </a:rPr>
              <a:t>темы</a:t>
            </a:r>
            <a:r>
              <a:rPr sz="11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55" dirty="0">
                <a:solidFill>
                  <a:srgbClr val="181818"/>
                </a:solidFill>
                <a:latin typeface="Tahoma"/>
                <a:cs typeface="Tahoma"/>
              </a:rPr>
              <a:t>небольшие </a:t>
            </a:r>
            <a:r>
              <a:rPr sz="1100" spc="-3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55" dirty="0">
                <a:solidFill>
                  <a:srgbClr val="181818"/>
                </a:solidFill>
                <a:latin typeface="Tahoma"/>
                <a:cs typeface="Tahoma"/>
              </a:rPr>
              <a:t>компании</a:t>
            </a:r>
            <a:r>
              <a:rPr sz="11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60" dirty="0">
                <a:solidFill>
                  <a:srgbClr val="181818"/>
                </a:solidFill>
                <a:latin typeface="Tahoma"/>
                <a:cs typeface="Tahoma"/>
              </a:rPr>
              <a:t>людей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17750" y="-301625"/>
            <a:ext cx="3810000" cy="797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ts val="5470"/>
              </a:lnSpc>
              <a:spcBef>
                <a:spcPts val="630"/>
              </a:spcBef>
            </a:pPr>
            <a:r>
              <a:rPr lang="en-US" b="1" spc="165" dirty="0" smtClean="0">
                <a:solidFill>
                  <a:srgbClr val="181818"/>
                </a:solidFill>
                <a:latin typeface="Tahoma"/>
                <a:cs typeface="Tahoma"/>
              </a:rPr>
              <a:t>UML-</a:t>
            </a:r>
            <a:r>
              <a:rPr lang="ru-RU" b="1" spc="165" dirty="0" smtClean="0">
                <a:solidFill>
                  <a:srgbClr val="181818"/>
                </a:solidFill>
                <a:latin typeface="Tahoma"/>
                <a:cs typeface="Tahoma"/>
              </a:rPr>
              <a:t>п</a:t>
            </a:r>
            <a:r>
              <a:rPr lang="ru-RU" b="1" spc="165" dirty="0" smtClean="0">
                <a:solidFill>
                  <a:srgbClr val="181818"/>
                </a:solidFill>
                <a:latin typeface="Tahoma"/>
                <a:cs typeface="Tahoma"/>
              </a:rPr>
              <a:t>роектирование ИС</a:t>
            </a:r>
            <a:endParaRPr lang="en-US" b="1" dirty="0">
              <a:latin typeface="Tahoma"/>
              <a:cs typeface="Tahoma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4" y="454753"/>
            <a:ext cx="6978171" cy="3895595"/>
          </a:xfrm>
          <a:prstGeom prst="rect">
            <a:avLst/>
          </a:prstGeom>
        </p:spPr>
      </p:pic>
      <p:sp>
        <p:nvSpPr>
          <p:cNvPr id="4" name="object 7"/>
          <p:cNvSpPr/>
          <p:nvPr/>
        </p:nvSpPr>
        <p:spPr>
          <a:xfrm>
            <a:off x="7262495" y="-6094"/>
            <a:ext cx="878205" cy="3228975"/>
          </a:xfrm>
          <a:custGeom>
            <a:avLst/>
            <a:gdLst/>
            <a:ahLst/>
            <a:cxnLst/>
            <a:rect l="l" t="t" r="r" b="b"/>
            <a:pathLst>
              <a:path w="878204" h="3228975">
                <a:moveTo>
                  <a:pt x="287198" y="0"/>
                </a:moveTo>
                <a:lnTo>
                  <a:pt x="257120" y="28593"/>
                </a:lnTo>
                <a:lnTo>
                  <a:pt x="226167" y="61172"/>
                </a:lnTo>
                <a:lnTo>
                  <a:pt x="196896" y="95300"/>
                </a:lnTo>
                <a:lnTo>
                  <a:pt x="169376" y="130911"/>
                </a:lnTo>
                <a:lnTo>
                  <a:pt x="143673" y="167937"/>
                </a:lnTo>
                <a:lnTo>
                  <a:pt x="119853" y="206313"/>
                </a:lnTo>
                <a:lnTo>
                  <a:pt x="97985" y="245970"/>
                </a:lnTo>
                <a:lnTo>
                  <a:pt x="78134" y="286842"/>
                </a:lnTo>
                <a:lnTo>
                  <a:pt x="60368" y="328861"/>
                </a:lnTo>
                <a:lnTo>
                  <a:pt x="44753" y="371962"/>
                </a:lnTo>
                <a:lnTo>
                  <a:pt x="31357" y="416076"/>
                </a:lnTo>
                <a:lnTo>
                  <a:pt x="20247" y="461138"/>
                </a:lnTo>
                <a:lnTo>
                  <a:pt x="11489" y="507079"/>
                </a:lnTo>
                <a:lnTo>
                  <a:pt x="5150" y="553834"/>
                </a:lnTo>
                <a:lnTo>
                  <a:pt x="1298" y="601334"/>
                </a:lnTo>
                <a:lnTo>
                  <a:pt x="0" y="649498"/>
                </a:lnTo>
              </a:path>
              <a:path w="878204" h="3228975">
                <a:moveTo>
                  <a:pt x="0" y="649529"/>
                </a:moveTo>
                <a:lnTo>
                  <a:pt x="1445" y="700344"/>
                </a:lnTo>
                <a:lnTo>
                  <a:pt x="5732" y="750414"/>
                </a:lnTo>
                <a:lnTo>
                  <a:pt x="12779" y="799645"/>
                </a:lnTo>
                <a:lnTo>
                  <a:pt x="22509" y="847958"/>
                </a:lnTo>
                <a:lnTo>
                  <a:pt x="34844" y="895274"/>
                </a:lnTo>
                <a:lnTo>
                  <a:pt x="49703" y="941514"/>
                </a:lnTo>
                <a:lnTo>
                  <a:pt x="67009" y="986600"/>
                </a:lnTo>
                <a:lnTo>
                  <a:pt x="86683" y="1030454"/>
                </a:lnTo>
                <a:lnTo>
                  <a:pt x="108646" y="1072995"/>
                </a:lnTo>
                <a:lnTo>
                  <a:pt x="132819" y="1114146"/>
                </a:lnTo>
                <a:lnTo>
                  <a:pt x="159124" y="1153828"/>
                </a:lnTo>
                <a:lnTo>
                  <a:pt x="187482" y="1191963"/>
                </a:lnTo>
                <a:lnTo>
                  <a:pt x="217815" y="1228470"/>
                </a:lnTo>
                <a:lnTo>
                  <a:pt x="250043" y="1263273"/>
                </a:lnTo>
                <a:lnTo>
                  <a:pt x="284088" y="1296291"/>
                </a:lnTo>
                <a:lnTo>
                  <a:pt x="319871" y="1327447"/>
                </a:lnTo>
                <a:lnTo>
                  <a:pt x="357314" y="1356661"/>
                </a:lnTo>
                <a:lnTo>
                  <a:pt x="396337" y="1383855"/>
                </a:lnTo>
                <a:lnTo>
                  <a:pt x="436863" y="1408950"/>
                </a:lnTo>
                <a:lnTo>
                  <a:pt x="478812" y="1431868"/>
                </a:lnTo>
                <a:lnTo>
                  <a:pt x="522106" y="1452529"/>
                </a:lnTo>
                <a:lnTo>
                  <a:pt x="566666" y="1470855"/>
                </a:lnTo>
                <a:lnTo>
                  <a:pt x="612413" y="1486767"/>
                </a:lnTo>
                <a:lnTo>
                  <a:pt x="659269" y="1500187"/>
                </a:lnTo>
                <a:lnTo>
                  <a:pt x="612413" y="1513607"/>
                </a:lnTo>
                <a:lnTo>
                  <a:pt x="566666" y="1529519"/>
                </a:lnTo>
                <a:lnTo>
                  <a:pt x="522106" y="1547845"/>
                </a:lnTo>
                <a:lnTo>
                  <a:pt x="478812" y="1568506"/>
                </a:lnTo>
                <a:lnTo>
                  <a:pt x="436863" y="1591424"/>
                </a:lnTo>
                <a:lnTo>
                  <a:pt x="396337" y="1616519"/>
                </a:lnTo>
                <a:lnTo>
                  <a:pt x="357314" y="1643713"/>
                </a:lnTo>
                <a:lnTo>
                  <a:pt x="319871" y="1672927"/>
                </a:lnTo>
                <a:lnTo>
                  <a:pt x="284088" y="1704083"/>
                </a:lnTo>
                <a:lnTo>
                  <a:pt x="250043" y="1737101"/>
                </a:lnTo>
                <a:lnTo>
                  <a:pt x="217815" y="1771904"/>
                </a:lnTo>
                <a:lnTo>
                  <a:pt x="187482" y="1808411"/>
                </a:lnTo>
                <a:lnTo>
                  <a:pt x="159124" y="1846545"/>
                </a:lnTo>
                <a:lnTo>
                  <a:pt x="132819" y="1886228"/>
                </a:lnTo>
                <a:lnTo>
                  <a:pt x="108646" y="1927379"/>
                </a:lnTo>
                <a:lnTo>
                  <a:pt x="86683" y="1969920"/>
                </a:lnTo>
                <a:lnTo>
                  <a:pt x="67009" y="2013774"/>
                </a:lnTo>
                <a:lnTo>
                  <a:pt x="49703" y="2058860"/>
                </a:lnTo>
                <a:lnTo>
                  <a:pt x="34844" y="2105100"/>
                </a:lnTo>
                <a:lnTo>
                  <a:pt x="22509" y="2152416"/>
                </a:lnTo>
                <a:lnTo>
                  <a:pt x="12779" y="2200729"/>
                </a:lnTo>
                <a:lnTo>
                  <a:pt x="5732" y="2249959"/>
                </a:lnTo>
                <a:lnTo>
                  <a:pt x="1445" y="2300029"/>
                </a:lnTo>
                <a:lnTo>
                  <a:pt x="0" y="2350845"/>
                </a:lnTo>
              </a:path>
              <a:path w="878204" h="3228975">
                <a:moveTo>
                  <a:pt x="0" y="2350876"/>
                </a:moveTo>
                <a:lnTo>
                  <a:pt x="1298" y="2399040"/>
                </a:lnTo>
                <a:lnTo>
                  <a:pt x="5150" y="2446540"/>
                </a:lnTo>
                <a:lnTo>
                  <a:pt x="11489" y="2493295"/>
                </a:lnTo>
                <a:lnTo>
                  <a:pt x="20247" y="2539236"/>
                </a:lnTo>
                <a:lnTo>
                  <a:pt x="31357" y="2584298"/>
                </a:lnTo>
                <a:lnTo>
                  <a:pt x="44753" y="2628412"/>
                </a:lnTo>
                <a:lnTo>
                  <a:pt x="60368" y="2671513"/>
                </a:lnTo>
                <a:lnTo>
                  <a:pt x="78134" y="2713532"/>
                </a:lnTo>
                <a:lnTo>
                  <a:pt x="97985" y="2754404"/>
                </a:lnTo>
                <a:lnTo>
                  <a:pt x="119853" y="2794061"/>
                </a:lnTo>
                <a:lnTo>
                  <a:pt x="143673" y="2832436"/>
                </a:lnTo>
                <a:lnTo>
                  <a:pt x="169376" y="2869463"/>
                </a:lnTo>
                <a:lnTo>
                  <a:pt x="196896" y="2905074"/>
                </a:lnTo>
                <a:lnTo>
                  <a:pt x="226167" y="2939202"/>
                </a:lnTo>
                <a:lnTo>
                  <a:pt x="257120" y="2971781"/>
                </a:lnTo>
                <a:lnTo>
                  <a:pt x="289689" y="3002743"/>
                </a:lnTo>
                <a:lnTo>
                  <a:pt x="323808" y="3032021"/>
                </a:lnTo>
                <a:lnTo>
                  <a:pt x="359409" y="3059549"/>
                </a:lnTo>
                <a:lnTo>
                  <a:pt x="396425" y="3085260"/>
                </a:lnTo>
                <a:lnTo>
                  <a:pt x="434789" y="3109086"/>
                </a:lnTo>
                <a:lnTo>
                  <a:pt x="474435" y="3130961"/>
                </a:lnTo>
                <a:lnTo>
                  <a:pt x="515295" y="3150817"/>
                </a:lnTo>
                <a:lnTo>
                  <a:pt x="557303" y="3168589"/>
                </a:lnTo>
                <a:lnTo>
                  <a:pt x="600391" y="3184207"/>
                </a:lnTo>
                <a:lnTo>
                  <a:pt x="644493" y="3197607"/>
                </a:lnTo>
                <a:lnTo>
                  <a:pt x="689542" y="3208721"/>
                </a:lnTo>
                <a:lnTo>
                  <a:pt x="735471" y="3217481"/>
                </a:lnTo>
                <a:lnTo>
                  <a:pt x="782212" y="3223822"/>
                </a:lnTo>
                <a:lnTo>
                  <a:pt x="829699" y="3227675"/>
                </a:lnTo>
                <a:lnTo>
                  <a:pt x="877862" y="3228974"/>
                </a:lnTo>
              </a:path>
              <a:path w="878204" h="3228975">
                <a:moveTo>
                  <a:pt x="287198" y="0"/>
                </a:moveTo>
                <a:lnTo>
                  <a:pt x="257120" y="28593"/>
                </a:lnTo>
                <a:lnTo>
                  <a:pt x="226167" y="61172"/>
                </a:lnTo>
                <a:lnTo>
                  <a:pt x="196896" y="95300"/>
                </a:lnTo>
                <a:lnTo>
                  <a:pt x="169376" y="130911"/>
                </a:lnTo>
                <a:lnTo>
                  <a:pt x="143673" y="167937"/>
                </a:lnTo>
                <a:lnTo>
                  <a:pt x="119853" y="206313"/>
                </a:lnTo>
                <a:lnTo>
                  <a:pt x="97985" y="245970"/>
                </a:lnTo>
                <a:lnTo>
                  <a:pt x="78134" y="286842"/>
                </a:lnTo>
                <a:lnTo>
                  <a:pt x="60368" y="328861"/>
                </a:lnTo>
                <a:lnTo>
                  <a:pt x="44753" y="371962"/>
                </a:lnTo>
                <a:lnTo>
                  <a:pt x="31357" y="416076"/>
                </a:lnTo>
                <a:lnTo>
                  <a:pt x="20247" y="461138"/>
                </a:lnTo>
                <a:lnTo>
                  <a:pt x="11489" y="507079"/>
                </a:lnTo>
                <a:lnTo>
                  <a:pt x="5150" y="553834"/>
                </a:lnTo>
                <a:lnTo>
                  <a:pt x="1298" y="601334"/>
                </a:lnTo>
                <a:lnTo>
                  <a:pt x="0" y="649498"/>
                </a:lnTo>
              </a:path>
              <a:path w="878204" h="3228975">
                <a:moveTo>
                  <a:pt x="0" y="649529"/>
                </a:moveTo>
                <a:lnTo>
                  <a:pt x="1445" y="700344"/>
                </a:lnTo>
                <a:lnTo>
                  <a:pt x="5732" y="750414"/>
                </a:lnTo>
                <a:lnTo>
                  <a:pt x="12779" y="799645"/>
                </a:lnTo>
                <a:lnTo>
                  <a:pt x="22509" y="847958"/>
                </a:lnTo>
                <a:lnTo>
                  <a:pt x="34844" y="895274"/>
                </a:lnTo>
                <a:lnTo>
                  <a:pt x="49703" y="941514"/>
                </a:lnTo>
                <a:lnTo>
                  <a:pt x="67009" y="986600"/>
                </a:lnTo>
                <a:lnTo>
                  <a:pt x="86683" y="1030454"/>
                </a:lnTo>
                <a:lnTo>
                  <a:pt x="108646" y="1072995"/>
                </a:lnTo>
                <a:lnTo>
                  <a:pt x="132819" y="1114146"/>
                </a:lnTo>
                <a:lnTo>
                  <a:pt x="159124" y="1153828"/>
                </a:lnTo>
                <a:lnTo>
                  <a:pt x="187482" y="1191963"/>
                </a:lnTo>
                <a:lnTo>
                  <a:pt x="217815" y="1228470"/>
                </a:lnTo>
                <a:lnTo>
                  <a:pt x="250043" y="1263273"/>
                </a:lnTo>
                <a:lnTo>
                  <a:pt x="284088" y="1296291"/>
                </a:lnTo>
                <a:lnTo>
                  <a:pt x="319871" y="1327447"/>
                </a:lnTo>
                <a:lnTo>
                  <a:pt x="357314" y="1356661"/>
                </a:lnTo>
                <a:lnTo>
                  <a:pt x="396337" y="1383855"/>
                </a:lnTo>
                <a:lnTo>
                  <a:pt x="436863" y="1408950"/>
                </a:lnTo>
                <a:lnTo>
                  <a:pt x="478812" y="1431868"/>
                </a:lnTo>
                <a:lnTo>
                  <a:pt x="522106" y="1452529"/>
                </a:lnTo>
                <a:lnTo>
                  <a:pt x="566666" y="1470855"/>
                </a:lnTo>
                <a:lnTo>
                  <a:pt x="612413" y="1486767"/>
                </a:lnTo>
                <a:lnTo>
                  <a:pt x="659269" y="1500187"/>
                </a:lnTo>
                <a:lnTo>
                  <a:pt x="612413" y="1513607"/>
                </a:lnTo>
                <a:lnTo>
                  <a:pt x="566666" y="1529519"/>
                </a:lnTo>
                <a:lnTo>
                  <a:pt x="522106" y="1547845"/>
                </a:lnTo>
                <a:lnTo>
                  <a:pt x="478812" y="1568506"/>
                </a:lnTo>
                <a:lnTo>
                  <a:pt x="436863" y="1591424"/>
                </a:lnTo>
                <a:lnTo>
                  <a:pt x="396337" y="1616519"/>
                </a:lnTo>
                <a:lnTo>
                  <a:pt x="357314" y="1643713"/>
                </a:lnTo>
                <a:lnTo>
                  <a:pt x="319871" y="1672927"/>
                </a:lnTo>
                <a:lnTo>
                  <a:pt x="284088" y="1704083"/>
                </a:lnTo>
                <a:lnTo>
                  <a:pt x="250043" y="1737101"/>
                </a:lnTo>
                <a:lnTo>
                  <a:pt x="217815" y="1771904"/>
                </a:lnTo>
                <a:lnTo>
                  <a:pt x="187482" y="1808411"/>
                </a:lnTo>
                <a:lnTo>
                  <a:pt x="159124" y="1846545"/>
                </a:lnTo>
                <a:lnTo>
                  <a:pt x="132819" y="1886228"/>
                </a:lnTo>
                <a:lnTo>
                  <a:pt x="108646" y="1927379"/>
                </a:lnTo>
                <a:lnTo>
                  <a:pt x="86683" y="1969920"/>
                </a:lnTo>
                <a:lnTo>
                  <a:pt x="67009" y="2013774"/>
                </a:lnTo>
                <a:lnTo>
                  <a:pt x="49703" y="2058860"/>
                </a:lnTo>
                <a:lnTo>
                  <a:pt x="34844" y="2105100"/>
                </a:lnTo>
                <a:lnTo>
                  <a:pt x="22509" y="2152416"/>
                </a:lnTo>
                <a:lnTo>
                  <a:pt x="12779" y="2200729"/>
                </a:lnTo>
                <a:lnTo>
                  <a:pt x="5732" y="2249959"/>
                </a:lnTo>
                <a:lnTo>
                  <a:pt x="1445" y="2300029"/>
                </a:lnTo>
                <a:lnTo>
                  <a:pt x="0" y="2350845"/>
                </a:lnTo>
              </a:path>
              <a:path w="878204" h="3228975">
                <a:moveTo>
                  <a:pt x="0" y="2350876"/>
                </a:moveTo>
                <a:lnTo>
                  <a:pt x="1298" y="2399040"/>
                </a:lnTo>
                <a:lnTo>
                  <a:pt x="5150" y="2446540"/>
                </a:lnTo>
                <a:lnTo>
                  <a:pt x="11489" y="2493295"/>
                </a:lnTo>
                <a:lnTo>
                  <a:pt x="20247" y="2539236"/>
                </a:lnTo>
                <a:lnTo>
                  <a:pt x="31357" y="2584298"/>
                </a:lnTo>
                <a:lnTo>
                  <a:pt x="44753" y="2628412"/>
                </a:lnTo>
                <a:lnTo>
                  <a:pt x="60368" y="2671513"/>
                </a:lnTo>
                <a:lnTo>
                  <a:pt x="78134" y="2713532"/>
                </a:lnTo>
                <a:lnTo>
                  <a:pt x="97985" y="2754404"/>
                </a:lnTo>
                <a:lnTo>
                  <a:pt x="119853" y="2794061"/>
                </a:lnTo>
                <a:lnTo>
                  <a:pt x="143673" y="2832436"/>
                </a:lnTo>
                <a:lnTo>
                  <a:pt x="169376" y="2869463"/>
                </a:lnTo>
                <a:lnTo>
                  <a:pt x="196896" y="2905074"/>
                </a:lnTo>
                <a:lnTo>
                  <a:pt x="226167" y="2939202"/>
                </a:lnTo>
                <a:lnTo>
                  <a:pt x="257120" y="2971781"/>
                </a:lnTo>
                <a:lnTo>
                  <a:pt x="289689" y="3002743"/>
                </a:lnTo>
                <a:lnTo>
                  <a:pt x="323808" y="3032021"/>
                </a:lnTo>
                <a:lnTo>
                  <a:pt x="359409" y="3059549"/>
                </a:lnTo>
                <a:lnTo>
                  <a:pt x="396425" y="3085260"/>
                </a:lnTo>
                <a:lnTo>
                  <a:pt x="434789" y="3109086"/>
                </a:lnTo>
                <a:lnTo>
                  <a:pt x="474435" y="3130961"/>
                </a:lnTo>
                <a:lnTo>
                  <a:pt x="515295" y="3150817"/>
                </a:lnTo>
                <a:lnTo>
                  <a:pt x="557303" y="3168589"/>
                </a:lnTo>
                <a:lnTo>
                  <a:pt x="600391" y="3184207"/>
                </a:lnTo>
                <a:lnTo>
                  <a:pt x="644493" y="3197607"/>
                </a:lnTo>
                <a:lnTo>
                  <a:pt x="689542" y="3208721"/>
                </a:lnTo>
                <a:lnTo>
                  <a:pt x="735471" y="3217481"/>
                </a:lnTo>
                <a:lnTo>
                  <a:pt x="782212" y="3223822"/>
                </a:lnTo>
                <a:lnTo>
                  <a:pt x="829699" y="3227675"/>
                </a:lnTo>
                <a:lnTo>
                  <a:pt x="877862" y="3228974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677" y="403500"/>
            <a:ext cx="3557904" cy="658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70" dirty="0"/>
              <a:t>С</a:t>
            </a:r>
            <a:r>
              <a:rPr spc="-1800" dirty="0"/>
              <a:t>р</a:t>
            </a:r>
            <a:r>
              <a:rPr spc="-1835" dirty="0"/>
              <a:t>о</a:t>
            </a:r>
            <a:r>
              <a:rPr spc="-2145" dirty="0"/>
              <a:t>к</a:t>
            </a:r>
            <a:r>
              <a:rPr spc="-1814" dirty="0"/>
              <a:t>и</a:t>
            </a:r>
            <a:r>
              <a:rPr spc="-1040" dirty="0"/>
              <a:t> </a:t>
            </a:r>
            <a:r>
              <a:rPr spc="-1814" dirty="0"/>
              <a:t>и</a:t>
            </a:r>
            <a:r>
              <a:rPr spc="-1040" dirty="0"/>
              <a:t> </a:t>
            </a:r>
            <a:r>
              <a:rPr spc="-2060" dirty="0"/>
              <a:t>э</a:t>
            </a:r>
            <a:r>
              <a:rPr spc="-2100" dirty="0"/>
              <a:t>т</a:t>
            </a:r>
            <a:r>
              <a:rPr spc="-1980" dirty="0"/>
              <a:t>а</a:t>
            </a:r>
            <a:r>
              <a:rPr spc="-1880" dirty="0"/>
              <a:t>п</a:t>
            </a:r>
            <a:r>
              <a:rPr spc="-1270" dirty="0"/>
              <a:t>ы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243" y="2220957"/>
            <a:ext cx="7702124" cy="2373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6377" y="2989813"/>
            <a:ext cx="16306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20" dirty="0">
                <a:solidFill>
                  <a:srgbClr val="181818"/>
                </a:solidFill>
                <a:latin typeface="Verdana"/>
                <a:cs typeface="Verdana"/>
              </a:rPr>
              <a:t>С</a:t>
            </a:r>
            <a:r>
              <a:rPr sz="1200" b="1" spc="-95" dirty="0">
                <a:solidFill>
                  <a:srgbClr val="181818"/>
                </a:solidFill>
                <a:latin typeface="Verdana"/>
                <a:cs typeface="Verdana"/>
              </a:rPr>
              <a:t>Е</a:t>
            </a:r>
            <a:r>
              <a:rPr sz="1200" b="1" spc="-120" dirty="0">
                <a:solidFill>
                  <a:srgbClr val="181818"/>
                </a:solidFill>
                <a:latin typeface="Verdana"/>
                <a:cs typeface="Verdana"/>
              </a:rPr>
              <a:t>Н</a:t>
            </a:r>
            <a:r>
              <a:rPr sz="1200" b="1" spc="-35" dirty="0">
                <a:solidFill>
                  <a:srgbClr val="181818"/>
                </a:solidFill>
                <a:latin typeface="Verdana"/>
                <a:cs typeface="Verdana"/>
              </a:rPr>
              <a:t>Т</a:t>
            </a:r>
            <a:r>
              <a:rPr sz="1200" b="1" spc="-145" dirty="0">
                <a:solidFill>
                  <a:srgbClr val="181818"/>
                </a:solidFill>
                <a:latin typeface="Verdana"/>
                <a:cs typeface="Verdana"/>
              </a:rPr>
              <a:t>Я</a:t>
            </a:r>
            <a:r>
              <a:rPr sz="1200" b="1" spc="-130" dirty="0">
                <a:solidFill>
                  <a:srgbClr val="181818"/>
                </a:solidFill>
                <a:latin typeface="Verdana"/>
                <a:cs typeface="Verdana"/>
              </a:rPr>
              <a:t>Б</a:t>
            </a:r>
            <a:r>
              <a:rPr sz="1200" b="1" spc="-114" dirty="0">
                <a:solidFill>
                  <a:srgbClr val="181818"/>
                </a:solidFill>
                <a:latin typeface="Verdana"/>
                <a:cs typeface="Verdana"/>
              </a:rPr>
              <a:t>Р</a:t>
            </a:r>
            <a:r>
              <a:rPr sz="1200" b="1" spc="-105" dirty="0">
                <a:solidFill>
                  <a:srgbClr val="181818"/>
                </a:solidFill>
                <a:latin typeface="Verdana"/>
                <a:cs typeface="Verdana"/>
              </a:rPr>
              <a:t>Ь</a:t>
            </a:r>
            <a:r>
              <a:rPr sz="1200" b="1" spc="-114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200" b="1" spc="-20" dirty="0">
                <a:solidFill>
                  <a:srgbClr val="181818"/>
                </a:solidFill>
                <a:latin typeface="Verdana"/>
                <a:cs typeface="Verdana"/>
              </a:rPr>
              <a:t>-</a:t>
            </a:r>
            <a:r>
              <a:rPr sz="1200" b="1" spc="-114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200" b="1" spc="-120" dirty="0">
                <a:solidFill>
                  <a:srgbClr val="181818"/>
                </a:solidFill>
                <a:latin typeface="Verdana"/>
                <a:cs typeface="Verdana"/>
              </a:rPr>
              <a:t>Н</a:t>
            </a:r>
            <a:r>
              <a:rPr sz="1200" b="1" spc="-95" dirty="0">
                <a:solidFill>
                  <a:srgbClr val="181818"/>
                </a:solidFill>
                <a:latin typeface="Verdana"/>
                <a:cs typeface="Verdana"/>
              </a:rPr>
              <a:t>О</a:t>
            </a:r>
            <a:r>
              <a:rPr sz="1200" b="1" spc="-145" dirty="0">
                <a:solidFill>
                  <a:srgbClr val="181818"/>
                </a:solidFill>
                <a:latin typeface="Verdana"/>
                <a:cs typeface="Verdana"/>
              </a:rPr>
              <a:t>Я</a:t>
            </a:r>
            <a:r>
              <a:rPr sz="1200" b="1" spc="-130" dirty="0">
                <a:solidFill>
                  <a:srgbClr val="181818"/>
                </a:solidFill>
                <a:latin typeface="Verdana"/>
                <a:cs typeface="Verdana"/>
              </a:rPr>
              <a:t>Б</a:t>
            </a:r>
            <a:r>
              <a:rPr sz="1200" b="1" spc="-114" dirty="0">
                <a:solidFill>
                  <a:srgbClr val="181818"/>
                </a:solidFill>
                <a:latin typeface="Verdana"/>
                <a:cs typeface="Verdana"/>
              </a:rPr>
              <a:t>Р</a:t>
            </a:r>
            <a:r>
              <a:rPr sz="1200" b="1" spc="-105" dirty="0">
                <a:solidFill>
                  <a:srgbClr val="181818"/>
                </a:solidFill>
                <a:latin typeface="Verdana"/>
                <a:cs typeface="Verdana"/>
              </a:rPr>
              <a:t>Ь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8654" y="1286385"/>
            <a:ext cx="4613275" cy="4832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7685" marR="5080" indent="-515620">
              <a:lnSpc>
                <a:spcPct val="125099"/>
              </a:lnSpc>
              <a:spcBef>
                <a:spcPts val="90"/>
              </a:spcBef>
            </a:pPr>
            <a:r>
              <a:rPr sz="1200" spc="75" dirty="0">
                <a:solidFill>
                  <a:srgbClr val="181818"/>
                </a:solidFill>
                <a:latin typeface="Tahoma"/>
                <a:cs typeface="Tahoma"/>
              </a:rPr>
              <a:t>Важно</a:t>
            </a:r>
            <a:r>
              <a:rPr sz="12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00" spc="75" dirty="0">
                <a:solidFill>
                  <a:srgbClr val="181818"/>
                </a:solidFill>
                <a:latin typeface="Tahoma"/>
                <a:cs typeface="Tahoma"/>
              </a:rPr>
              <a:t>также</a:t>
            </a:r>
            <a:r>
              <a:rPr sz="12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181818"/>
                </a:solidFill>
                <a:latin typeface="Tahoma"/>
                <a:cs typeface="Tahoma"/>
              </a:rPr>
              <a:t>учитывать</a:t>
            </a:r>
            <a:r>
              <a:rPr sz="1200" spc="-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00" spc="75" dirty="0">
                <a:solidFill>
                  <a:srgbClr val="181818"/>
                </a:solidFill>
                <a:latin typeface="Tahoma"/>
                <a:cs typeface="Tahoma"/>
              </a:rPr>
              <a:t>возможные</a:t>
            </a:r>
            <a:r>
              <a:rPr sz="1200" spc="-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181818"/>
                </a:solidFill>
                <a:latin typeface="Tahoma"/>
                <a:cs typeface="Tahoma"/>
              </a:rPr>
              <a:t>задержки</a:t>
            </a:r>
            <a:r>
              <a:rPr sz="12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181818"/>
                </a:solidFill>
                <a:latin typeface="Tahoma"/>
                <a:cs typeface="Tahoma"/>
              </a:rPr>
              <a:t>и</a:t>
            </a:r>
            <a:r>
              <a:rPr sz="12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181818"/>
                </a:solidFill>
                <a:latin typeface="Tahoma"/>
                <a:cs typeface="Tahoma"/>
              </a:rPr>
              <a:t>проблемы, </a:t>
            </a:r>
            <a:r>
              <a:rPr sz="1200" spc="-36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181818"/>
                </a:solidFill>
                <a:latin typeface="Tahoma"/>
                <a:cs typeface="Tahoma"/>
              </a:rPr>
              <a:t>которые</a:t>
            </a:r>
            <a:r>
              <a:rPr sz="12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00" spc="85" dirty="0">
                <a:solidFill>
                  <a:srgbClr val="181818"/>
                </a:solidFill>
                <a:latin typeface="Tahoma"/>
                <a:cs typeface="Tahoma"/>
              </a:rPr>
              <a:t>могут</a:t>
            </a:r>
            <a:r>
              <a:rPr sz="12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181818"/>
                </a:solidFill>
                <a:latin typeface="Tahoma"/>
                <a:cs typeface="Tahoma"/>
              </a:rPr>
              <a:t>возникнуть</a:t>
            </a:r>
            <a:r>
              <a:rPr sz="1200" spc="-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181818"/>
                </a:solidFill>
                <a:latin typeface="Tahoma"/>
                <a:cs typeface="Tahoma"/>
              </a:rPr>
              <a:t>в</a:t>
            </a:r>
            <a:r>
              <a:rPr sz="1200" spc="-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181818"/>
                </a:solidFill>
                <a:latin typeface="Tahoma"/>
                <a:cs typeface="Tahoma"/>
              </a:rPr>
              <a:t>процессе</a:t>
            </a:r>
            <a:r>
              <a:rPr sz="1200" spc="-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181818"/>
                </a:solidFill>
                <a:latin typeface="Tahoma"/>
                <a:cs typeface="Tahoma"/>
              </a:rPr>
              <a:t>работы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0589" y="3309146"/>
            <a:ext cx="1661795" cy="7213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065" marR="5080" algn="ctr">
              <a:lnSpc>
                <a:spcPct val="127400"/>
              </a:lnSpc>
              <a:spcBef>
                <a:spcPts val="65"/>
              </a:spcBef>
            </a:pPr>
            <a:r>
              <a:rPr sz="900" spc="45" dirty="0">
                <a:solidFill>
                  <a:srgbClr val="181818"/>
                </a:solidFill>
                <a:latin typeface="Tahoma"/>
                <a:cs typeface="Tahoma"/>
              </a:rPr>
              <a:t>Планирование</a:t>
            </a:r>
            <a:r>
              <a:rPr sz="900" spc="-4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900" spc="45" dirty="0">
                <a:solidFill>
                  <a:srgbClr val="181818"/>
                </a:solidFill>
                <a:latin typeface="Tahoma"/>
                <a:cs typeface="Tahoma"/>
              </a:rPr>
              <a:t>и</a:t>
            </a:r>
            <a:r>
              <a:rPr sz="90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900" spc="45" dirty="0">
                <a:solidFill>
                  <a:srgbClr val="181818"/>
                </a:solidFill>
                <a:latin typeface="Tahoma"/>
                <a:cs typeface="Tahoma"/>
              </a:rPr>
              <a:t>разработка </a:t>
            </a:r>
            <a:r>
              <a:rPr sz="900" spc="-26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900" spc="60" dirty="0">
                <a:solidFill>
                  <a:srgbClr val="181818"/>
                </a:solidFill>
                <a:latin typeface="Tahoma"/>
                <a:cs typeface="Tahoma"/>
              </a:rPr>
              <a:t>системы, </a:t>
            </a:r>
            <a:r>
              <a:rPr sz="900" spc="75" dirty="0">
                <a:solidFill>
                  <a:srgbClr val="181818"/>
                </a:solidFill>
                <a:latin typeface="Tahoma"/>
                <a:cs typeface="Tahoma"/>
              </a:rPr>
              <a:t>вместе </a:t>
            </a:r>
            <a:r>
              <a:rPr sz="900" spc="100" dirty="0">
                <a:solidFill>
                  <a:srgbClr val="181818"/>
                </a:solidFill>
                <a:latin typeface="Tahoma"/>
                <a:cs typeface="Tahoma"/>
              </a:rPr>
              <a:t>с </a:t>
            </a:r>
            <a:r>
              <a:rPr sz="900" spc="65" dirty="0">
                <a:solidFill>
                  <a:srgbClr val="181818"/>
                </a:solidFill>
                <a:latin typeface="Tahoma"/>
                <a:cs typeface="Tahoma"/>
              </a:rPr>
              <a:t>её </a:t>
            </a:r>
            <a:r>
              <a:rPr sz="900" spc="7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900" spc="60" dirty="0">
                <a:solidFill>
                  <a:srgbClr val="181818"/>
                </a:solidFill>
                <a:latin typeface="Tahoma"/>
                <a:cs typeface="Tahoma"/>
              </a:rPr>
              <a:t>необходимыми </a:t>
            </a:r>
            <a:r>
              <a:rPr sz="900" spc="6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900" spc="55" dirty="0">
                <a:solidFill>
                  <a:srgbClr val="181818"/>
                </a:solidFill>
                <a:latin typeface="Tahoma"/>
                <a:cs typeface="Tahoma"/>
              </a:rPr>
              <a:t>состовляющими.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79621" y="2989813"/>
            <a:ext cx="13385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5" dirty="0">
                <a:solidFill>
                  <a:srgbClr val="181818"/>
                </a:solidFill>
                <a:latin typeface="Verdana"/>
                <a:cs typeface="Verdana"/>
              </a:rPr>
              <a:t>К</a:t>
            </a:r>
            <a:r>
              <a:rPr sz="1200" b="1" spc="-95" dirty="0">
                <a:solidFill>
                  <a:srgbClr val="181818"/>
                </a:solidFill>
                <a:latin typeface="Verdana"/>
                <a:cs typeface="Verdana"/>
              </a:rPr>
              <a:t>О</a:t>
            </a:r>
            <a:r>
              <a:rPr sz="1200" b="1" spc="-120" dirty="0">
                <a:solidFill>
                  <a:srgbClr val="181818"/>
                </a:solidFill>
                <a:latin typeface="Verdana"/>
                <a:cs typeface="Verdana"/>
              </a:rPr>
              <a:t>Н</a:t>
            </a:r>
            <a:r>
              <a:rPr sz="1200" b="1" spc="-95" dirty="0">
                <a:solidFill>
                  <a:srgbClr val="181818"/>
                </a:solidFill>
                <a:latin typeface="Verdana"/>
                <a:cs typeface="Verdana"/>
              </a:rPr>
              <a:t>Е</a:t>
            </a:r>
            <a:r>
              <a:rPr sz="1200" b="1" spc="-85" dirty="0">
                <a:solidFill>
                  <a:srgbClr val="181818"/>
                </a:solidFill>
                <a:latin typeface="Verdana"/>
                <a:cs typeface="Verdana"/>
              </a:rPr>
              <a:t>Ц</a:t>
            </a:r>
            <a:r>
              <a:rPr sz="1200" b="1" spc="-114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200" b="1" spc="-85" dirty="0">
                <a:solidFill>
                  <a:srgbClr val="181818"/>
                </a:solidFill>
                <a:latin typeface="Verdana"/>
                <a:cs typeface="Verdana"/>
              </a:rPr>
              <a:t>Д</a:t>
            </a:r>
            <a:r>
              <a:rPr sz="1200" b="1" spc="-95" dirty="0">
                <a:solidFill>
                  <a:srgbClr val="181818"/>
                </a:solidFill>
                <a:latin typeface="Verdana"/>
                <a:cs typeface="Verdana"/>
              </a:rPr>
              <a:t>Е</a:t>
            </a:r>
            <a:r>
              <a:rPr sz="1200" b="1" spc="-105" dirty="0">
                <a:solidFill>
                  <a:srgbClr val="181818"/>
                </a:solidFill>
                <a:latin typeface="Verdana"/>
                <a:cs typeface="Verdana"/>
              </a:rPr>
              <a:t>К</a:t>
            </a:r>
            <a:r>
              <a:rPr sz="1200" b="1" spc="-70" dirty="0">
                <a:solidFill>
                  <a:srgbClr val="181818"/>
                </a:solidFill>
                <a:latin typeface="Verdana"/>
                <a:cs typeface="Verdana"/>
              </a:rPr>
              <a:t>А</a:t>
            </a:r>
            <a:r>
              <a:rPr sz="1200" b="1" spc="-130" dirty="0">
                <a:solidFill>
                  <a:srgbClr val="181818"/>
                </a:solidFill>
                <a:latin typeface="Verdana"/>
                <a:cs typeface="Verdana"/>
              </a:rPr>
              <a:t>Б</a:t>
            </a:r>
            <a:r>
              <a:rPr sz="1200" b="1" spc="-114" dirty="0">
                <a:solidFill>
                  <a:srgbClr val="181818"/>
                </a:solidFill>
                <a:latin typeface="Verdana"/>
                <a:cs typeface="Verdana"/>
              </a:rPr>
              <a:t>Р</a:t>
            </a:r>
            <a:r>
              <a:rPr sz="1200" b="1" spc="-140" dirty="0">
                <a:solidFill>
                  <a:srgbClr val="181818"/>
                </a:solidFill>
                <a:latin typeface="Verdana"/>
                <a:cs typeface="Verdana"/>
              </a:rPr>
              <a:t>Я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1292" y="3309146"/>
            <a:ext cx="1795145" cy="5499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ctr">
              <a:lnSpc>
                <a:spcPct val="128600"/>
              </a:lnSpc>
              <a:spcBef>
                <a:spcPts val="55"/>
              </a:spcBef>
            </a:pPr>
            <a:r>
              <a:rPr sz="900" spc="50" dirty="0">
                <a:solidFill>
                  <a:srgbClr val="181818"/>
                </a:solidFill>
                <a:latin typeface="Tahoma"/>
                <a:cs typeface="Tahoma"/>
              </a:rPr>
              <a:t>Внедрение</a:t>
            </a:r>
            <a:r>
              <a:rPr sz="900" spc="-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900" spc="50" dirty="0">
                <a:solidFill>
                  <a:srgbClr val="181818"/>
                </a:solidFill>
                <a:latin typeface="Tahoma"/>
                <a:cs typeface="Tahoma"/>
              </a:rPr>
              <a:t>готовой</a:t>
            </a:r>
            <a:r>
              <a:rPr sz="900" spc="-2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900" spc="75" dirty="0">
                <a:solidFill>
                  <a:srgbClr val="181818"/>
                </a:solidFill>
                <a:latin typeface="Tahoma"/>
                <a:cs typeface="Tahoma"/>
              </a:rPr>
              <a:t>системы</a:t>
            </a:r>
            <a:r>
              <a:rPr sz="900" spc="-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900" spc="45" dirty="0">
                <a:solidFill>
                  <a:srgbClr val="181818"/>
                </a:solidFill>
                <a:latin typeface="Tahoma"/>
                <a:cs typeface="Tahoma"/>
              </a:rPr>
              <a:t>в </a:t>
            </a:r>
            <a:r>
              <a:rPr sz="900" spc="-26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900" spc="40" dirty="0">
                <a:solidFill>
                  <a:srgbClr val="181818"/>
                </a:solidFill>
                <a:latin typeface="Tahoma"/>
                <a:cs typeface="Tahoma"/>
              </a:rPr>
              <a:t>офисы </a:t>
            </a:r>
            <a:r>
              <a:rPr sz="900" spc="35" dirty="0">
                <a:solidFill>
                  <a:srgbClr val="181818"/>
                </a:solidFill>
                <a:latin typeface="Tahoma"/>
                <a:cs typeface="Tahoma"/>
              </a:rPr>
              <a:t>заказчика </a:t>
            </a:r>
            <a:r>
              <a:rPr sz="900" spc="45" dirty="0">
                <a:solidFill>
                  <a:srgbClr val="181818"/>
                </a:solidFill>
                <a:latin typeface="Tahoma"/>
                <a:cs typeface="Tahoma"/>
              </a:rPr>
              <a:t>и </a:t>
            </a:r>
            <a:r>
              <a:rPr sz="900" spc="5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900" spc="45" dirty="0">
                <a:solidFill>
                  <a:srgbClr val="181818"/>
                </a:solidFill>
                <a:latin typeface="Tahoma"/>
                <a:cs typeface="Tahoma"/>
              </a:rPr>
              <a:t>налаживание</a:t>
            </a:r>
            <a:r>
              <a:rPr sz="900" spc="-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900" spc="45" dirty="0">
                <a:solidFill>
                  <a:srgbClr val="181818"/>
                </a:solidFill>
                <a:latin typeface="Tahoma"/>
                <a:cs typeface="Tahoma"/>
              </a:rPr>
              <a:t>партнерства.</a:t>
            </a:r>
            <a:endParaRPr sz="9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42132" y="1413019"/>
            <a:ext cx="1924685" cy="1645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0"/>
              </a:spcBef>
            </a:pPr>
            <a:r>
              <a:rPr sz="1700" spc="114" dirty="0">
                <a:solidFill>
                  <a:srgbClr val="181818"/>
                </a:solidFill>
                <a:latin typeface="Tahoma"/>
                <a:cs typeface="Tahoma"/>
              </a:rPr>
              <a:t>Т</a:t>
            </a:r>
            <a:r>
              <a:rPr sz="1700" spc="110" dirty="0">
                <a:solidFill>
                  <a:srgbClr val="181818"/>
                </a:solidFill>
                <a:latin typeface="Tahoma"/>
                <a:cs typeface="Tahoma"/>
              </a:rPr>
              <a:t>е</a:t>
            </a:r>
            <a:r>
              <a:rPr sz="1700" spc="85" dirty="0">
                <a:solidFill>
                  <a:srgbClr val="181818"/>
                </a:solidFill>
                <a:latin typeface="Tahoma"/>
                <a:cs typeface="Tahoma"/>
              </a:rPr>
              <a:t>х</a:t>
            </a:r>
            <a:r>
              <a:rPr sz="1700" spc="45" dirty="0">
                <a:solidFill>
                  <a:srgbClr val="181818"/>
                </a:solidFill>
                <a:latin typeface="Tahoma"/>
                <a:cs typeface="Tahoma"/>
              </a:rPr>
              <a:t>н</a:t>
            </a:r>
            <a:r>
              <a:rPr sz="1700" spc="105" dirty="0">
                <a:solidFill>
                  <a:srgbClr val="181818"/>
                </a:solidFill>
                <a:latin typeface="Tahoma"/>
                <a:cs typeface="Tahoma"/>
              </a:rPr>
              <a:t>о</a:t>
            </a:r>
            <a:r>
              <a:rPr sz="1700" spc="70" dirty="0">
                <a:solidFill>
                  <a:srgbClr val="181818"/>
                </a:solidFill>
                <a:latin typeface="Tahoma"/>
                <a:cs typeface="Tahoma"/>
              </a:rPr>
              <a:t>л</a:t>
            </a:r>
            <a:r>
              <a:rPr sz="1700" spc="105" dirty="0">
                <a:solidFill>
                  <a:srgbClr val="181818"/>
                </a:solidFill>
                <a:latin typeface="Tahoma"/>
                <a:cs typeface="Tahoma"/>
              </a:rPr>
              <a:t>о</a:t>
            </a:r>
            <a:r>
              <a:rPr sz="1700" spc="85" dirty="0">
                <a:solidFill>
                  <a:srgbClr val="181818"/>
                </a:solidFill>
                <a:latin typeface="Tahoma"/>
                <a:cs typeface="Tahoma"/>
              </a:rPr>
              <a:t>г</a:t>
            </a:r>
            <a:r>
              <a:rPr sz="1700" spc="70" dirty="0">
                <a:solidFill>
                  <a:srgbClr val="181818"/>
                </a:solidFill>
                <a:latin typeface="Tahoma"/>
                <a:cs typeface="Tahoma"/>
              </a:rPr>
              <a:t>и</a:t>
            </a:r>
            <a:r>
              <a:rPr sz="1700" spc="65" dirty="0">
                <a:solidFill>
                  <a:srgbClr val="181818"/>
                </a:solidFill>
                <a:latin typeface="Tahoma"/>
                <a:cs typeface="Tahoma"/>
              </a:rPr>
              <a:t>ч</a:t>
            </a:r>
            <a:r>
              <a:rPr sz="1700" spc="110" dirty="0">
                <a:solidFill>
                  <a:srgbClr val="181818"/>
                </a:solidFill>
                <a:latin typeface="Tahoma"/>
                <a:cs typeface="Tahoma"/>
              </a:rPr>
              <a:t>е</a:t>
            </a:r>
            <a:r>
              <a:rPr sz="1700" spc="175" dirty="0">
                <a:solidFill>
                  <a:srgbClr val="181818"/>
                </a:solidFill>
                <a:latin typeface="Tahoma"/>
                <a:cs typeface="Tahoma"/>
              </a:rPr>
              <a:t>с</a:t>
            </a:r>
            <a:r>
              <a:rPr sz="1700" spc="75" dirty="0">
                <a:solidFill>
                  <a:srgbClr val="181818"/>
                </a:solidFill>
                <a:latin typeface="Tahoma"/>
                <a:cs typeface="Tahoma"/>
              </a:rPr>
              <a:t>к</a:t>
            </a:r>
            <a:r>
              <a:rPr sz="1700" spc="70" dirty="0">
                <a:solidFill>
                  <a:srgbClr val="181818"/>
                </a:solidFill>
                <a:latin typeface="Tahoma"/>
                <a:cs typeface="Tahoma"/>
              </a:rPr>
              <a:t>и</a:t>
            </a:r>
            <a:r>
              <a:rPr sz="1700" spc="50" dirty="0">
                <a:solidFill>
                  <a:srgbClr val="181818"/>
                </a:solidFill>
                <a:latin typeface="Tahoma"/>
                <a:cs typeface="Tahoma"/>
              </a:rPr>
              <a:t>й  </a:t>
            </a:r>
            <a:r>
              <a:rPr sz="1700" spc="85" dirty="0">
                <a:solidFill>
                  <a:srgbClr val="181818"/>
                </a:solidFill>
                <a:latin typeface="Tahoma"/>
                <a:cs typeface="Tahoma"/>
              </a:rPr>
              <a:t>перечень </a:t>
            </a:r>
            <a:r>
              <a:rPr sz="1700" spc="90" dirty="0">
                <a:solidFill>
                  <a:srgbClr val="181818"/>
                </a:solidFill>
                <a:latin typeface="Tahoma"/>
                <a:cs typeface="Tahoma"/>
              </a:rPr>
              <a:t>для </a:t>
            </a:r>
            <a:r>
              <a:rPr sz="1700" spc="9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700" spc="85" dirty="0">
                <a:solidFill>
                  <a:srgbClr val="181818"/>
                </a:solidFill>
                <a:latin typeface="Tahoma"/>
                <a:cs typeface="Tahoma"/>
              </a:rPr>
              <a:t>реализации </a:t>
            </a:r>
            <a:r>
              <a:rPr sz="1700" spc="9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700" spc="75" dirty="0">
                <a:solidFill>
                  <a:srgbClr val="181818"/>
                </a:solidFill>
                <a:latin typeface="Tahoma"/>
                <a:cs typeface="Tahoma"/>
              </a:rPr>
              <a:t>информационной </a:t>
            </a:r>
            <a:r>
              <a:rPr sz="1700" spc="-52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700" spc="140" dirty="0">
                <a:solidFill>
                  <a:srgbClr val="181818"/>
                </a:solidFill>
                <a:latin typeface="Tahoma"/>
                <a:cs typeface="Tahoma"/>
              </a:rPr>
              <a:t>системы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7824" y="1052939"/>
            <a:ext cx="3106420" cy="0"/>
          </a:xfrm>
          <a:custGeom>
            <a:avLst/>
            <a:gdLst/>
            <a:ahLst/>
            <a:cxnLst/>
            <a:rect l="l" t="t" r="r" b="b"/>
            <a:pathLst>
              <a:path w="3106420">
                <a:moveTo>
                  <a:pt x="0" y="0"/>
                </a:moveTo>
                <a:lnTo>
                  <a:pt x="3106183" y="0"/>
                </a:lnTo>
              </a:path>
            </a:pathLst>
          </a:custGeom>
          <a:ln w="190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5124" y="405472"/>
            <a:ext cx="3095625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b="1" spc="-110" dirty="0">
                <a:latin typeface="Verdana"/>
                <a:cs typeface="Verdana"/>
              </a:rPr>
              <a:t>Я</a:t>
            </a:r>
            <a:r>
              <a:rPr sz="1100" b="1" spc="-70" dirty="0">
                <a:latin typeface="Verdana"/>
                <a:cs typeface="Verdana"/>
              </a:rPr>
              <a:t>з</a:t>
            </a:r>
            <a:r>
              <a:rPr sz="1100" b="1" spc="-135" dirty="0">
                <a:latin typeface="Verdana"/>
                <a:cs typeface="Verdana"/>
              </a:rPr>
              <a:t>ы</a:t>
            </a:r>
            <a:r>
              <a:rPr sz="1100" b="1" spc="-95" dirty="0">
                <a:latin typeface="Verdana"/>
                <a:cs typeface="Verdana"/>
              </a:rPr>
              <a:t>к</a:t>
            </a:r>
            <a:r>
              <a:rPr sz="1100" b="1" spc="-100" dirty="0">
                <a:latin typeface="Verdana"/>
                <a:cs typeface="Verdana"/>
              </a:rPr>
              <a:t> </a:t>
            </a:r>
            <a:r>
              <a:rPr sz="1100" b="1" spc="-125" dirty="0">
                <a:latin typeface="Verdana"/>
                <a:cs typeface="Verdana"/>
              </a:rPr>
              <a:t>п</a:t>
            </a:r>
            <a:r>
              <a:rPr sz="1100" b="1" spc="-70" dirty="0">
                <a:latin typeface="Verdana"/>
                <a:cs typeface="Verdana"/>
              </a:rPr>
              <a:t>р</a:t>
            </a:r>
            <a:r>
              <a:rPr sz="1100" b="1" spc="-75" dirty="0">
                <a:latin typeface="Verdana"/>
                <a:cs typeface="Verdana"/>
              </a:rPr>
              <a:t>о</a:t>
            </a:r>
            <a:r>
              <a:rPr sz="1100" b="1" spc="-65" dirty="0">
                <a:latin typeface="Verdana"/>
                <a:cs typeface="Verdana"/>
              </a:rPr>
              <a:t>г</a:t>
            </a:r>
            <a:r>
              <a:rPr sz="1100" b="1" spc="-70" dirty="0">
                <a:latin typeface="Verdana"/>
                <a:cs typeface="Verdana"/>
              </a:rPr>
              <a:t>р</a:t>
            </a:r>
            <a:r>
              <a:rPr sz="1100" b="1" spc="-90" dirty="0">
                <a:latin typeface="Verdana"/>
                <a:cs typeface="Verdana"/>
              </a:rPr>
              <a:t>а</a:t>
            </a:r>
            <a:r>
              <a:rPr sz="1100" b="1" spc="-55" dirty="0">
                <a:latin typeface="Verdana"/>
                <a:cs typeface="Verdana"/>
              </a:rPr>
              <a:t>мм</a:t>
            </a:r>
            <a:r>
              <a:rPr sz="1100" b="1" spc="-110" dirty="0">
                <a:latin typeface="Verdana"/>
                <a:cs typeface="Verdana"/>
              </a:rPr>
              <a:t>и</a:t>
            </a:r>
            <a:r>
              <a:rPr sz="1100" b="1" spc="-70" dirty="0">
                <a:latin typeface="Verdana"/>
                <a:cs typeface="Verdana"/>
              </a:rPr>
              <a:t>р</a:t>
            </a:r>
            <a:r>
              <a:rPr sz="1100" b="1" spc="-75" dirty="0">
                <a:latin typeface="Verdana"/>
                <a:cs typeface="Verdana"/>
              </a:rPr>
              <a:t>о</a:t>
            </a:r>
            <a:r>
              <a:rPr sz="1100" b="1" spc="-105" dirty="0">
                <a:latin typeface="Verdana"/>
                <a:cs typeface="Verdana"/>
              </a:rPr>
              <a:t>в</a:t>
            </a:r>
            <a:r>
              <a:rPr sz="1100" b="1" spc="-90" dirty="0">
                <a:latin typeface="Verdana"/>
                <a:cs typeface="Verdana"/>
              </a:rPr>
              <a:t>а</a:t>
            </a:r>
            <a:r>
              <a:rPr sz="1100" b="1" spc="-130" dirty="0">
                <a:latin typeface="Verdana"/>
                <a:cs typeface="Verdana"/>
              </a:rPr>
              <a:t>н</a:t>
            </a:r>
            <a:r>
              <a:rPr sz="1100" b="1" spc="-110" dirty="0">
                <a:latin typeface="Verdana"/>
                <a:cs typeface="Verdana"/>
              </a:rPr>
              <a:t>и</a:t>
            </a:r>
            <a:r>
              <a:rPr sz="1100" b="1" spc="-105" dirty="0">
                <a:latin typeface="Verdana"/>
                <a:cs typeface="Verdana"/>
              </a:rPr>
              <a:t>я</a:t>
            </a:r>
            <a:r>
              <a:rPr sz="1100" b="1" spc="-100" dirty="0">
                <a:latin typeface="Verdana"/>
                <a:cs typeface="Verdana"/>
              </a:rPr>
              <a:t> </a:t>
            </a:r>
            <a:r>
              <a:rPr sz="1100" b="1" spc="-105" dirty="0">
                <a:latin typeface="Verdana"/>
                <a:cs typeface="Verdana"/>
              </a:rPr>
              <a:t>и</a:t>
            </a:r>
            <a:r>
              <a:rPr sz="1100" b="1" spc="-100" dirty="0">
                <a:latin typeface="Verdana"/>
                <a:cs typeface="Verdana"/>
              </a:rPr>
              <a:t> </a:t>
            </a:r>
            <a:r>
              <a:rPr sz="1100" b="1" spc="-210" dirty="0">
                <a:latin typeface="Verdana"/>
                <a:cs typeface="Verdana"/>
              </a:rPr>
              <a:t>ф</a:t>
            </a:r>
            <a:r>
              <a:rPr sz="1100" b="1" spc="-70" dirty="0">
                <a:latin typeface="Verdana"/>
                <a:cs typeface="Verdana"/>
              </a:rPr>
              <a:t>р</a:t>
            </a:r>
            <a:r>
              <a:rPr sz="1100" b="1" spc="-65" dirty="0">
                <a:latin typeface="Verdana"/>
                <a:cs typeface="Verdana"/>
              </a:rPr>
              <a:t>е</a:t>
            </a:r>
            <a:r>
              <a:rPr sz="1100" b="1" spc="-110" dirty="0">
                <a:latin typeface="Verdana"/>
                <a:cs typeface="Verdana"/>
              </a:rPr>
              <a:t>й</a:t>
            </a:r>
            <a:r>
              <a:rPr sz="1100" b="1" spc="-55" dirty="0">
                <a:latin typeface="Verdana"/>
                <a:cs typeface="Verdana"/>
              </a:rPr>
              <a:t>м</a:t>
            </a:r>
            <a:r>
              <a:rPr sz="1100" b="1" spc="-105" dirty="0">
                <a:latin typeface="Verdana"/>
                <a:cs typeface="Verdana"/>
              </a:rPr>
              <a:t>в</a:t>
            </a:r>
            <a:r>
              <a:rPr sz="1100" b="1" spc="-75" dirty="0">
                <a:latin typeface="Verdana"/>
                <a:cs typeface="Verdana"/>
              </a:rPr>
              <a:t>о</a:t>
            </a:r>
            <a:r>
              <a:rPr sz="1100" b="1" spc="-70" dirty="0">
                <a:latin typeface="Verdana"/>
                <a:cs typeface="Verdana"/>
              </a:rPr>
              <a:t>р</a:t>
            </a:r>
            <a:r>
              <a:rPr sz="1100" b="1" spc="-95" dirty="0">
                <a:latin typeface="Verdana"/>
                <a:cs typeface="Verdana"/>
              </a:rPr>
              <a:t>к</a:t>
            </a:r>
            <a:r>
              <a:rPr sz="1100" b="1" spc="-100" dirty="0">
                <a:latin typeface="Verdana"/>
                <a:cs typeface="Verdana"/>
              </a:rPr>
              <a:t> </a:t>
            </a:r>
            <a:r>
              <a:rPr sz="1100" b="1" spc="-70" dirty="0">
                <a:latin typeface="Verdana"/>
                <a:cs typeface="Verdana"/>
              </a:rPr>
              <a:t>U</a:t>
            </a:r>
            <a:r>
              <a:rPr sz="1100" b="1" spc="-295" dirty="0">
                <a:latin typeface="Verdana"/>
                <a:cs typeface="Verdana"/>
              </a:rPr>
              <a:t>I</a:t>
            </a:r>
            <a:r>
              <a:rPr sz="1100" b="1" spc="-60" dirty="0">
                <a:latin typeface="Verdana"/>
                <a:cs typeface="Verdana"/>
              </a:rPr>
              <a:t>X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7824" y="3539791"/>
            <a:ext cx="3106420" cy="0"/>
          </a:xfrm>
          <a:custGeom>
            <a:avLst/>
            <a:gdLst/>
            <a:ahLst/>
            <a:cxnLst/>
            <a:rect l="l" t="t" r="r" b="b"/>
            <a:pathLst>
              <a:path w="3106420">
                <a:moveTo>
                  <a:pt x="0" y="0"/>
                </a:moveTo>
                <a:lnTo>
                  <a:pt x="3106183" y="0"/>
                </a:lnTo>
              </a:path>
            </a:pathLst>
          </a:custGeom>
          <a:ln w="190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7824" y="2777538"/>
            <a:ext cx="3106420" cy="0"/>
          </a:xfrm>
          <a:custGeom>
            <a:avLst/>
            <a:gdLst/>
            <a:ahLst/>
            <a:cxnLst/>
            <a:rect l="l" t="t" r="r" b="b"/>
            <a:pathLst>
              <a:path w="3106420">
                <a:moveTo>
                  <a:pt x="0" y="0"/>
                </a:moveTo>
                <a:lnTo>
                  <a:pt x="3106183" y="0"/>
                </a:lnTo>
              </a:path>
            </a:pathLst>
          </a:custGeom>
          <a:ln w="190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7824" y="2024812"/>
            <a:ext cx="3106420" cy="0"/>
          </a:xfrm>
          <a:custGeom>
            <a:avLst/>
            <a:gdLst/>
            <a:ahLst/>
            <a:cxnLst/>
            <a:rect l="l" t="t" r="r" b="b"/>
            <a:pathLst>
              <a:path w="3106420">
                <a:moveTo>
                  <a:pt x="0" y="0"/>
                </a:moveTo>
                <a:lnTo>
                  <a:pt x="3106183" y="0"/>
                </a:lnTo>
              </a:path>
            </a:pathLst>
          </a:custGeom>
          <a:ln w="190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5124" y="719902"/>
            <a:ext cx="3067685" cy="3447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spc="100" dirty="0">
                <a:solidFill>
                  <a:srgbClr val="181818"/>
                </a:solidFill>
                <a:latin typeface="Verdana"/>
                <a:cs typeface="Verdana"/>
              </a:rPr>
              <a:t>J</a:t>
            </a:r>
            <a:r>
              <a:rPr sz="1100" spc="-3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1100" spc="-40" dirty="0">
                <a:solidFill>
                  <a:srgbClr val="181818"/>
                </a:solidFill>
                <a:latin typeface="Verdana"/>
                <a:cs typeface="Verdana"/>
              </a:rPr>
              <a:t>v</a:t>
            </a:r>
            <a:r>
              <a:rPr sz="1100" spc="-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1100" spc="-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181818"/>
                </a:solidFill>
                <a:latin typeface="Verdana"/>
                <a:cs typeface="Verdana"/>
              </a:rPr>
              <a:t>и</a:t>
            </a:r>
            <a:r>
              <a:rPr sz="1100" spc="-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100" spc="100" dirty="0" smtClean="0">
                <a:solidFill>
                  <a:srgbClr val="181818"/>
                </a:solidFill>
                <a:latin typeface="Verdana"/>
                <a:cs typeface="Verdana"/>
              </a:rPr>
              <a:t>J</a:t>
            </a:r>
            <a:r>
              <a:rPr sz="1100" spc="-35" dirty="0" smtClean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1100" spc="-40" dirty="0" smtClean="0">
                <a:solidFill>
                  <a:srgbClr val="181818"/>
                </a:solidFill>
                <a:latin typeface="Verdana"/>
                <a:cs typeface="Verdana"/>
              </a:rPr>
              <a:t>v</a:t>
            </a:r>
            <a:r>
              <a:rPr lang="en-US" sz="1100" spc="-40" dirty="0" smtClean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1100" spc="25" dirty="0" smtClean="0">
                <a:solidFill>
                  <a:srgbClr val="181818"/>
                </a:solidFill>
                <a:latin typeface="Verdana"/>
                <a:cs typeface="Verdana"/>
              </a:rPr>
              <a:t>F</a:t>
            </a:r>
            <a:r>
              <a:rPr sz="1100" spc="-50" dirty="0" smtClean="0">
                <a:solidFill>
                  <a:srgbClr val="181818"/>
                </a:solidFill>
                <a:latin typeface="Verdana"/>
                <a:cs typeface="Verdana"/>
              </a:rPr>
              <a:t>X</a:t>
            </a:r>
            <a:endParaRPr sz="11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 dirty="0">
              <a:latin typeface="Verdana"/>
              <a:cs typeface="Verdana"/>
            </a:endParaRPr>
          </a:p>
          <a:p>
            <a:pPr marL="12700" marR="518159">
              <a:lnSpc>
                <a:spcPct val="125000"/>
              </a:lnSpc>
            </a:pPr>
            <a:r>
              <a:rPr sz="1100" b="1" spc="40" dirty="0">
                <a:solidFill>
                  <a:srgbClr val="181818"/>
                </a:solidFill>
                <a:latin typeface="Verdana"/>
                <a:cs typeface="Verdana"/>
              </a:rPr>
              <a:t>С</a:t>
            </a:r>
            <a:r>
              <a:rPr sz="1100" b="1" spc="-110" dirty="0">
                <a:solidFill>
                  <a:srgbClr val="181818"/>
                </a:solidFill>
                <a:latin typeface="Verdana"/>
                <a:cs typeface="Verdana"/>
              </a:rPr>
              <a:t>и</a:t>
            </a:r>
            <a:r>
              <a:rPr sz="1100" b="1" spc="-10" dirty="0">
                <a:solidFill>
                  <a:srgbClr val="181818"/>
                </a:solidFill>
                <a:latin typeface="Verdana"/>
                <a:cs typeface="Verdana"/>
              </a:rPr>
              <a:t>с</a:t>
            </a:r>
            <a:r>
              <a:rPr sz="1100" b="1" spc="30" dirty="0">
                <a:solidFill>
                  <a:srgbClr val="181818"/>
                </a:solidFill>
                <a:latin typeface="Verdana"/>
                <a:cs typeface="Verdana"/>
              </a:rPr>
              <a:t>т</a:t>
            </a:r>
            <a:r>
              <a:rPr sz="1100" b="1" spc="-65" dirty="0">
                <a:solidFill>
                  <a:srgbClr val="181818"/>
                </a:solidFill>
                <a:latin typeface="Verdana"/>
                <a:cs typeface="Verdana"/>
              </a:rPr>
              <a:t>е</a:t>
            </a:r>
            <a:r>
              <a:rPr sz="1100" b="1" spc="-55" dirty="0">
                <a:solidFill>
                  <a:srgbClr val="181818"/>
                </a:solidFill>
                <a:latin typeface="Verdana"/>
                <a:cs typeface="Verdana"/>
              </a:rPr>
              <a:t>м</a:t>
            </a:r>
            <a:r>
              <a:rPr sz="1100" b="1" spc="-85" dirty="0">
                <a:solidFill>
                  <a:srgbClr val="181818"/>
                </a:solidFill>
                <a:latin typeface="Verdana"/>
                <a:cs typeface="Verdana"/>
              </a:rPr>
              <a:t>а</a:t>
            </a:r>
            <a:r>
              <a:rPr sz="1100" b="1" spc="-10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100" b="1" spc="-70" dirty="0">
                <a:solidFill>
                  <a:srgbClr val="181818"/>
                </a:solidFill>
                <a:latin typeface="Verdana"/>
                <a:cs typeface="Verdana"/>
              </a:rPr>
              <a:t>у</a:t>
            </a:r>
            <a:r>
              <a:rPr sz="1100" b="1" spc="-125" dirty="0">
                <a:solidFill>
                  <a:srgbClr val="181818"/>
                </a:solidFill>
                <a:latin typeface="Verdana"/>
                <a:cs typeface="Verdana"/>
              </a:rPr>
              <a:t>п</a:t>
            </a:r>
            <a:r>
              <a:rPr sz="1100" b="1" spc="-70" dirty="0">
                <a:solidFill>
                  <a:srgbClr val="181818"/>
                </a:solidFill>
                <a:latin typeface="Verdana"/>
                <a:cs typeface="Verdana"/>
              </a:rPr>
              <a:t>р</a:t>
            </a:r>
            <a:r>
              <a:rPr sz="1100" b="1" spc="-90" dirty="0">
                <a:solidFill>
                  <a:srgbClr val="181818"/>
                </a:solidFill>
                <a:latin typeface="Verdana"/>
                <a:cs typeface="Verdana"/>
              </a:rPr>
              <a:t>а</a:t>
            </a:r>
            <a:r>
              <a:rPr sz="1100" b="1" spc="-105" dirty="0">
                <a:solidFill>
                  <a:srgbClr val="181818"/>
                </a:solidFill>
                <a:latin typeface="Verdana"/>
                <a:cs typeface="Verdana"/>
              </a:rPr>
              <a:t>вл</a:t>
            </a:r>
            <a:r>
              <a:rPr sz="1100" b="1" spc="-65" dirty="0">
                <a:solidFill>
                  <a:srgbClr val="181818"/>
                </a:solidFill>
                <a:latin typeface="Verdana"/>
                <a:cs typeface="Verdana"/>
              </a:rPr>
              <a:t>е</a:t>
            </a:r>
            <a:r>
              <a:rPr sz="1100" b="1" spc="-130" dirty="0">
                <a:solidFill>
                  <a:srgbClr val="181818"/>
                </a:solidFill>
                <a:latin typeface="Verdana"/>
                <a:cs typeface="Verdana"/>
              </a:rPr>
              <a:t>н</a:t>
            </a:r>
            <a:r>
              <a:rPr sz="1100" b="1" spc="-110" dirty="0">
                <a:solidFill>
                  <a:srgbClr val="181818"/>
                </a:solidFill>
                <a:latin typeface="Verdana"/>
                <a:cs typeface="Verdana"/>
              </a:rPr>
              <a:t>и</a:t>
            </a:r>
            <a:r>
              <a:rPr sz="1100" b="1" spc="-105" dirty="0">
                <a:solidFill>
                  <a:srgbClr val="181818"/>
                </a:solidFill>
                <a:latin typeface="Verdana"/>
                <a:cs typeface="Verdana"/>
              </a:rPr>
              <a:t>я</a:t>
            </a:r>
            <a:r>
              <a:rPr sz="1100" b="1" spc="-10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100" b="1" spc="-105" dirty="0">
                <a:solidFill>
                  <a:srgbClr val="181818"/>
                </a:solidFill>
                <a:latin typeface="Verdana"/>
                <a:cs typeface="Verdana"/>
              </a:rPr>
              <a:t>и</a:t>
            </a:r>
            <a:r>
              <a:rPr sz="1100" b="1" spc="-10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100" b="1" spc="-85" dirty="0">
                <a:solidFill>
                  <a:srgbClr val="181818"/>
                </a:solidFill>
                <a:latin typeface="Verdana"/>
                <a:cs typeface="Verdana"/>
              </a:rPr>
              <a:t>б</a:t>
            </a:r>
            <a:r>
              <a:rPr sz="1100" b="1" spc="-110" dirty="0">
                <a:solidFill>
                  <a:srgbClr val="181818"/>
                </a:solidFill>
                <a:latin typeface="Verdana"/>
                <a:cs typeface="Verdana"/>
              </a:rPr>
              <a:t>и</a:t>
            </a:r>
            <a:r>
              <a:rPr sz="1100" b="1" spc="-85" dirty="0">
                <a:solidFill>
                  <a:srgbClr val="181818"/>
                </a:solidFill>
                <a:latin typeface="Verdana"/>
                <a:cs typeface="Verdana"/>
              </a:rPr>
              <a:t>б</a:t>
            </a:r>
            <a:r>
              <a:rPr sz="1100" b="1" spc="-105" dirty="0">
                <a:solidFill>
                  <a:srgbClr val="181818"/>
                </a:solidFill>
                <a:latin typeface="Verdana"/>
                <a:cs typeface="Verdana"/>
              </a:rPr>
              <a:t>л</a:t>
            </a:r>
            <a:r>
              <a:rPr sz="1100" b="1" spc="-110" dirty="0">
                <a:solidFill>
                  <a:srgbClr val="181818"/>
                </a:solidFill>
                <a:latin typeface="Verdana"/>
                <a:cs typeface="Verdana"/>
              </a:rPr>
              <a:t>и</a:t>
            </a:r>
            <a:r>
              <a:rPr sz="1100" b="1" spc="-75" dirty="0">
                <a:solidFill>
                  <a:srgbClr val="181818"/>
                </a:solidFill>
                <a:latin typeface="Verdana"/>
                <a:cs typeface="Verdana"/>
              </a:rPr>
              <a:t>о</a:t>
            </a:r>
            <a:r>
              <a:rPr sz="1100" b="1" spc="30" dirty="0">
                <a:solidFill>
                  <a:srgbClr val="181818"/>
                </a:solidFill>
                <a:latin typeface="Verdana"/>
                <a:cs typeface="Verdana"/>
              </a:rPr>
              <a:t>т</a:t>
            </a:r>
            <a:r>
              <a:rPr sz="1100" b="1" spc="-65" dirty="0">
                <a:solidFill>
                  <a:srgbClr val="181818"/>
                </a:solidFill>
                <a:latin typeface="Verdana"/>
                <a:cs typeface="Verdana"/>
              </a:rPr>
              <a:t>е</a:t>
            </a:r>
            <a:r>
              <a:rPr sz="1100" b="1" spc="-100" dirty="0">
                <a:solidFill>
                  <a:srgbClr val="181818"/>
                </a:solidFill>
                <a:latin typeface="Verdana"/>
                <a:cs typeface="Verdana"/>
              </a:rPr>
              <a:t>к</a:t>
            </a:r>
            <a:r>
              <a:rPr sz="1100" b="1" spc="-60" dirty="0">
                <a:solidFill>
                  <a:srgbClr val="181818"/>
                </a:solidFill>
                <a:latin typeface="Verdana"/>
                <a:cs typeface="Verdana"/>
              </a:rPr>
              <a:t>а  </a:t>
            </a:r>
            <a:r>
              <a:rPr sz="1100" b="1" spc="-105" dirty="0">
                <a:solidFill>
                  <a:srgbClr val="181818"/>
                </a:solidFill>
                <a:latin typeface="Verdana"/>
                <a:cs typeface="Verdana"/>
              </a:rPr>
              <a:t>в</a:t>
            </a:r>
            <a:r>
              <a:rPr sz="1100" b="1" spc="-70" dirty="0">
                <a:solidFill>
                  <a:srgbClr val="181818"/>
                </a:solidFill>
                <a:latin typeface="Verdana"/>
                <a:cs typeface="Verdana"/>
              </a:rPr>
              <a:t>з</a:t>
            </a:r>
            <a:r>
              <a:rPr sz="1100" b="1" spc="-90" dirty="0">
                <a:solidFill>
                  <a:srgbClr val="181818"/>
                </a:solidFill>
                <a:latin typeface="Verdana"/>
                <a:cs typeface="Verdana"/>
              </a:rPr>
              <a:t>а</a:t>
            </a:r>
            <a:r>
              <a:rPr sz="1100" b="1" spc="-110" dirty="0">
                <a:solidFill>
                  <a:srgbClr val="181818"/>
                </a:solidFill>
                <a:latin typeface="Verdana"/>
                <a:cs typeface="Verdana"/>
              </a:rPr>
              <a:t>и</a:t>
            </a:r>
            <a:r>
              <a:rPr sz="1100" b="1" spc="-55" dirty="0">
                <a:solidFill>
                  <a:srgbClr val="181818"/>
                </a:solidFill>
                <a:latin typeface="Verdana"/>
                <a:cs typeface="Verdana"/>
              </a:rPr>
              <a:t>м</a:t>
            </a:r>
            <a:r>
              <a:rPr sz="1100" b="1" spc="-75" dirty="0">
                <a:solidFill>
                  <a:srgbClr val="181818"/>
                </a:solidFill>
                <a:latin typeface="Verdana"/>
                <a:cs typeface="Verdana"/>
              </a:rPr>
              <a:t>о</a:t>
            </a:r>
            <a:r>
              <a:rPr sz="1100" b="1" spc="-25" dirty="0">
                <a:solidFill>
                  <a:srgbClr val="181818"/>
                </a:solidFill>
                <a:latin typeface="Verdana"/>
                <a:cs typeface="Verdana"/>
              </a:rPr>
              <a:t>д</a:t>
            </a:r>
            <a:r>
              <a:rPr sz="1100" b="1" spc="-65" dirty="0">
                <a:solidFill>
                  <a:srgbClr val="181818"/>
                </a:solidFill>
                <a:latin typeface="Verdana"/>
                <a:cs typeface="Verdana"/>
              </a:rPr>
              <a:t>е</a:t>
            </a:r>
            <a:r>
              <a:rPr sz="1100" b="1" spc="-110" dirty="0">
                <a:solidFill>
                  <a:srgbClr val="181818"/>
                </a:solidFill>
                <a:latin typeface="Verdana"/>
                <a:cs typeface="Verdana"/>
              </a:rPr>
              <a:t>й</a:t>
            </a:r>
            <a:r>
              <a:rPr sz="1100" b="1" spc="-10" dirty="0">
                <a:solidFill>
                  <a:srgbClr val="181818"/>
                </a:solidFill>
                <a:latin typeface="Verdana"/>
                <a:cs typeface="Verdana"/>
              </a:rPr>
              <a:t>с</a:t>
            </a:r>
            <a:r>
              <a:rPr sz="1100" b="1" spc="30" dirty="0">
                <a:solidFill>
                  <a:srgbClr val="181818"/>
                </a:solidFill>
                <a:latin typeface="Verdana"/>
                <a:cs typeface="Verdana"/>
              </a:rPr>
              <a:t>т</a:t>
            </a:r>
            <a:r>
              <a:rPr sz="1100" b="1" spc="-105" dirty="0">
                <a:solidFill>
                  <a:srgbClr val="181818"/>
                </a:solidFill>
                <a:latin typeface="Verdana"/>
                <a:cs typeface="Verdana"/>
              </a:rPr>
              <a:t>в</a:t>
            </a:r>
            <a:r>
              <a:rPr sz="1100" b="1" spc="-110" dirty="0">
                <a:solidFill>
                  <a:srgbClr val="181818"/>
                </a:solidFill>
                <a:latin typeface="Verdana"/>
                <a:cs typeface="Verdana"/>
              </a:rPr>
              <a:t>и</a:t>
            </a:r>
            <a:r>
              <a:rPr sz="1100" b="1" spc="-105" dirty="0">
                <a:solidFill>
                  <a:srgbClr val="181818"/>
                </a:solidFill>
                <a:latin typeface="Verdana"/>
                <a:cs typeface="Verdana"/>
              </a:rPr>
              <a:t>я</a:t>
            </a:r>
            <a:r>
              <a:rPr sz="1100" b="1" spc="-10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100" b="1" spc="-25" dirty="0">
                <a:solidFill>
                  <a:srgbClr val="181818"/>
                </a:solidFill>
                <a:latin typeface="Verdana"/>
                <a:cs typeface="Verdana"/>
              </a:rPr>
              <a:t>д</a:t>
            </a:r>
            <a:r>
              <a:rPr sz="1100" b="1" spc="-105" dirty="0">
                <a:solidFill>
                  <a:srgbClr val="181818"/>
                </a:solidFill>
                <a:latin typeface="Verdana"/>
                <a:cs typeface="Verdana"/>
              </a:rPr>
              <a:t>ля</a:t>
            </a:r>
            <a:r>
              <a:rPr sz="1100" b="1" spc="-10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100" b="1" spc="-85" dirty="0">
                <a:solidFill>
                  <a:srgbClr val="181818"/>
                </a:solidFill>
                <a:latin typeface="Verdana"/>
                <a:cs typeface="Verdana"/>
              </a:rPr>
              <a:t>б</a:t>
            </a:r>
            <a:r>
              <a:rPr sz="1100" b="1" spc="-90" dirty="0">
                <a:solidFill>
                  <a:srgbClr val="181818"/>
                </a:solidFill>
                <a:latin typeface="Verdana"/>
                <a:cs typeface="Verdana"/>
              </a:rPr>
              <a:t>а</a:t>
            </a:r>
            <a:r>
              <a:rPr sz="1100" b="1" spc="-70" dirty="0">
                <a:solidFill>
                  <a:srgbClr val="181818"/>
                </a:solidFill>
                <a:latin typeface="Verdana"/>
                <a:cs typeface="Verdana"/>
              </a:rPr>
              <a:t>з</a:t>
            </a:r>
            <a:r>
              <a:rPr sz="1100" b="1" spc="-130" dirty="0">
                <a:solidFill>
                  <a:srgbClr val="181818"/>
                </a:solidFill>
                <a:latin typeface="Verdana"/>
                <a:cs typeface="Verdana"/>
              </a:rPr>
              <a:t>ы</a:t>
            </a:r>
            <a:r>
              <a:rPr sz="1100" b="1" spc="-10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100" b="1" spc="-25" dirty="0">
                <a:solidFill>
                  <a:srgbClr val="181818"/>
                </a:solidFill>
                <a:latin typeface="Verdana"/>
                <a:cs typeface="Verdana"/>
              </a:rPr>
              <a:t>д</a:t>
            </a:r>
            <a:r>
              <a:rPr sz="1100" b="1" spc="-90" dirty="0">
                <a:solidFill>
                  <a:srgbClr val="181818"/>
                </a:solidFill>
                <a:latin typeface="Verdana"/>
                <a:cs typeface="Verdana"/>
              </a:rPr>
              <a:t>а</a:t>
            </a:r>
            <a:r>
              <a:rPr sz="1100" b="1" spc="-130" dirty="0">
                <a:solidFill>
                  <a:srgbClr val="181818"/>
                </a:solidFill>
                <a:latin typeface="Verdana"/>
                <a:cs typeface="Verdana"/>
              </a:rPr>
              <a:t>нн</a:t>
            </a:r>
            <a:r>
              <a:rPr sz="1100" b="1" spc="-135" dirty="0">
                <a:solidFill>
                  <a:srgbClr val="181818"/>
                </a:solidFill>
                <a:latin typeface="Verdana"/>
                <a:cs typeface="Verdana"/>
              </a:rPr>
              <a:t>ы</a:t>
            </a:r>
            <a:r>
              <a:rPr sz="1100" b="1" spc="-100" dirty="0">
                <a:solidFill>
                  <a:srgbClr val="181818"/>
                </a:solidFill>
                <a:latin typeface="Verdana"/>
                <a:cs typeface="Verdana"/>
              </a:rPr>
              <a:t>х</a:t>
            </a:r>
            <a:endParaRPr sz="11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100" spc="4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1100" spc="-5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110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1100" spc="-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1100" spc="-10" dirty="0">
                <a:solidFill>
                  <a:srgbClr val="181818"/>
                </a:solidFill>
                <a:latin typeface="Verdana"/>
                <a:cs typeface="Verdana"/>
              </a:rPr>
              <a:t>g</a:t>
            </a:r>
            <a:r>
              <a:rPr sz="1100" spc="-7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1100" spc="-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1100" spc="-45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1100" spc="-15" dirty="0">
                <a:solidFill>
                  <a:srgbClr val="181818"/>
                </a:solidFill>
                <a:latin typeface="Verdana"/>
                <a:cs typeface="Verdana"/>
              </a:rPr>
              <a:t>Q</a:t>
            </a:r>
            <a:r>
              <a:rPr sz="1100" spc="25" dirty="0">
                <a:solidFill>
                  <a:srgbClr val="181818"/>
                </a:solidFill>
                <a:latin typeface="Verdana"/>
                <a:cs typeface="Verdana"/>
              </a:rPr>
              <a:t>L</a:t>
            </a:r>
            <a:r>
              <a:rPr sz="1100" spc="-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181818"/>
                </a:solidFill>
                <a:latin typeface="Verdana"/>
                <a:cs typeface="Verdana"/>
              </a:rPr>
              <a:t>и</a:t>
            </a:r>
            <a:r>
              <a:rPr sz="1100" spc="-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100" spc="100" dirty="0">
                <a:solidFill>
                  <a:srgbClr val="181818"/>
                </a:solidFill>
                <a:latin typeface="Verdana"/>
                <a:cs typeface="Verdana"/>
              </a:rPr>
              <a:t>J</a:t>
            </a:r>
            <a:r>
              <a:rPr sz="1100" spc="-35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1100" spc="-40" dirty="0">
                <a:solidFill>
                  <a:srgbClr val="181818"/>
                </a:solidFill>
                <a:latin typeface="Verdana"/>
                <a:cs typeface="Verdana"/>
              </a:rPr>
              <a:t>v</a:t>
            </a:r>
            <a:r>
              <a:rPr sz="1100" spc="-3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1100" spc="-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100" spc="-15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1100" spc="5" dirty="0">
                <a:solidFill>
                  <a:srgbClr val="181818"/>
                </a:solidFill>
                <a:latin typeface="Verdana"/>
                <a:cs typeface="Verdana"/>
              </a:rPr>
              <a:t>b</a:t>
            </a:r>
            <a:r>
              <a:rPr sz="1100" spc="-125" dirty="0">
                <a:solidFill>
                  <a:srgbClr val="181818"/>
                </a:solidFill>
                <a:latin typeface="Verdana"/>
                <a:cs typeface="Verdana"/>
              </a:rPr>
              <a:t>j</a:t>
            </a:r>
            <a:r>
              <a:rPr sz="1100" spc="-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1100" spc="50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1100" spc="-3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1100" spc="-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100" spc="-15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1100" spc="-7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1100" spc="-4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1100" spc="-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1100" spc="-4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1100" spc="-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1100" spc="-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1100" spc="1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1100" spc="-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100" spc="-15" dirty="0">
                <a:solidFill>
                  <a:srgbClr val="181818"/>
                </a:solidFill>
                <a:latin typeface="Verdana"/>
                <a:cs typeface="Verdana"/>
              </a:rPr>
              <a:t>Q</a:t>
            </a:r>
            <a:r>
              <a:rPr sz="1100" spc="-50" dirty="0">
                <a:solidFill>
                  <a:srgbClr val="181818"/>
                </a:solidFill>
                <a:latin typeface="Verdana"/>
                <a:cs typeface="Verdana"/>
              </a:rPr>
              <a:t>u</a:t>
            </a:r>
            <a:r>
              <a:rPr sz="1100" spc="-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1100" spc="-7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1100" spc="-40" dirty="0">
                <a:solidFill>
                  <a:srgbClr val="181818"/>
                </a:solidFill>
                <a:latin typeface="Verdana"/>
                <a:cs typeface="Verdana"/>
              </a:rPr>
              <a:t>y</a:t>
            </a:r>
            <a:r>
              <a:rPr sz="1100" spc="-45" dirty="0">
                <a:solidFill>
                  <a:srgbClr val="181818"/>
                </a:solidFill>
                <a:latin typeface="Verdana"/>
                <a:cs typeface="Verdana"/>
              </a:rPr>
              <a:t>in</a:t>
            </a:r>
            <a:r>
              <a:rPr sz="1100" spc="-5" dirty="0">
                <a:solidFill>
                  <a:srgbClr val="181818"/>
                </a:solidFill>
                <a:latin typeface="Verdana"/>
                <a:cs typeface="Verdana"/>
              </a:rPr>
              <a:t>g</a:t>
            </a:r>
            <a:endParaRPr sz="11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100" b="1" spc="40" dirty="0">
                <a:solidFill>
                  <a:srgbClr val="181818"/>
                </a:solidFill>
                <a:latin typeface="Verdana"/>
                <a:cs typeface="Verdana"/>
              </a:rPr>
              <a:t>С</a:t>
            </a:r>
            <a:r>
              <a:rPr sz="1100" b="1" spc="-70" dirty="0">
                <a:solidFill>
                  <a:srgbClr val="181818"/>
                </a:solidFill>
                <a:latin typeface="Verdana"/>
                <a:cs typeface="Verdana"/>
              </a:rPr>
              <a:t>р</a:t>
            </a:r>
            <a:r>
              <a:rPr sz="1100" b="1" spc="-65" dirty="0">
                <a:solidFill>
                  <a:srgbClr val="181818"/>
                </a:solidFill>
                <a:latin typeface="Verdana"/>
                <a:cs typeface="Verdana"/>
              </a:rPr>
              <a:t>е</a:t>
            </a:r>
            <a:r>
              <a:rPr sz="1100" b="1" spc="-25" dirty="0">
                <a:solidFill>
                  <a:srgbClr val="181818"/>
                </a:solidFill>
                <a:latin typeface="Verdana"/>
                <a:cs typeface="Verdana"/>
              </a:rPr>
              <a:t>д</a:t>
            </a:r>
            <a:r>
              <a:rPr sz="1100" b="1" spc="-85" dirty="0">
                <a:solidFill>
                  <a:srgbClr val="181818"/>
                </a:solidFill>
                <a:latin typeface="Verdana"/>
                <a:cs typeface="Verdana"/>
              </a:rPr>
              <a:t>а</a:t>
            </a:r>
            <a:r>
              <a:rPr sz="1100" b="1" spc="-10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100" b="1" spc="-70" dirty="0">
                <a:solidFill>
                  <a:srgbClr val="181818"/>
                </a:solidFill>
                <a:latin typeface="Verdana"/>
                <a:cs typeface="Verdana"/>
              </a:rPr>
              <a:t>р</a:t>
            </a:r>
            <a:r>
              <a:rPr sz="1100" b="1" spc="-90" dirty="0">
                <a:solidFill>
                  <a:srgbClr val="181818"/>
                </a:solidFill>
                <a:latin typeface="Verdana"/>
                <a:cs typeface="Verdana"/>
              </a:rPr>
              <a:t>а</a:t>
            </a:r>
            <a:r>
              <a:rPr sz="1100" b="1" spc="-70" dirty="0">
                <a:solidFill>
                  <a:srgbClr val="181818"/>
                </a:solidFill>
                <a:latin typeface="Verdana"/>
                <a:cs typeface="Verdana"/>
              </a:rPr>
              <a:t>зр</a:t>
            </a:r>
            <a:r>
              <a:rPr sz="1100" b="1" spc="-90" dirty="0">
                <a:solidFill>
                  <a:srgbClr val="181818"/>
                </a:solidFill>
                <a:latin typeface="Verdana"/>
                <a:cs typeface="Verdana"/>
              </a:rPr>
              <a:t>а</a:t>
            </a:r>
            <a:r>
              <a:rPr sz="1100" b="1" spc="-85" dirty="0">
                <a:solidFill>
                  <a:srgbClr val="181818"/>
                </a:solidFill>
                <a:latin typeface="Verdana"/>
                <a:cs typeface="Verdana"/>
              </a:rPr>
              <a:t>б</a:t>
            </a:r>
            <a:r>
              <a:rPr sz="1100" b="1" spc="-75" dirty="0">
                <a:solidFill>
                  <a:srgbClr val="181818"/>
                </a:solidFill>
                <a:latin typeface="Verdana"/>
                <a:cs typeface="Verdana"/>
              </a:rPr>
              <a:t>о</a:t>
            </a:r>
            <a:r>
              <a:rPr sz="1100" b="1" spc="30" dirty="0">
                <a:solidFill>
                  <a:srgbClr val="181818"/>
                </a:solidFill>
                <a:latin typeface="Verdana"/>
                <a:cs typeface="Verdana"/>
              </a:rPr>
              <a:t>т</a:t>
            </a:r>
            <a:r>
              <a:rPr sz="1100" b="1" spc="-100" dirty="0">
                <a:solidFill>
                  <a:srgbClr val="181818"/>
                </a:solidFill>
                <a:latin typeface="Verdana"/>
                <a:cs typeface="Verdana"/>
              </a:rPr>
              <a:t>к</a:t>
            </a:r>
            <a:r>
              <a:rPr sz="1100" b="1" spc="-105" dirty="0">
                <a:solidFill>
                  <a:srgbClr val="181818"/>
                </a:solidFill>
                <a:latin typeface="Verdana"/>
                <a:cs typeface="Verdana"/>
              </a:rPr>
              <a:t>и</a:t>
            </a:r>
            <a:endParaRPr sz="11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100" spc="-17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1100" spc="-4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1100" spc="-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1100" spc="-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1100" spc="-50" dirty="0">
                <a:solidFill>
                  <a:srgbClr val="181818"/>
                </a:solidFill>
                <a:latin typeface="Verdana"/>
                <a:cs typeface="Verdana"/>
              </a:rPr>
              <a:t>ll</a:t>
            </a:r>
            <a:r>
              <a:rPr sz="1100" spc="-4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1100" spc="105" dirty="0">
                <a:solidFill>
                  <a:srgbClr val="181818"/>
                </a:solidFill>
                <a:latin typeface="Verdana"/>
                <a:cs typeface="Verdana"/>
              </a:rPr>
              <a:t>J</a:t>
            </a:r>
            <a:r>
              <a:rPr sz="1100" spc="-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100" spc="-175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1100" spc="-4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1100" spc="-3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1100" spc="-1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endParaRPr sz="11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b="1" spc="40" dirty="0">
                <a:solidFill>
                  <a:srgbClr val="181818"/>
                </a:solidFill>
                <a:latin typeface="Verdana"/>
                <a:cs typeface="Verdana"/>
              </a:rPr>
              <a:t>С</a:t>
            </a:r>
            <a:r>
              <a:rPr sz="1100" b="1" spc="-110" dirty="0">
                <a:solidFill>
                  <a:srgbClr val="181818"/>
                </a:solidFill>
                <a:latin typeface="Verdana"/>
                <a:cs typeface="Verdana"/>
              </a:rPr>
              <a:t>и</a:t>
            </a:r>
            <a:r>
              <a:rPr sz="1100" b="1" spc="-10" dirty="0">
                <a:solidFill>
                  <a:srgbClr val="181818"/>
                </a:solidFill>
                <a:latin typeface="Verdana"/>
                <a:cs typeface="Verdana"/>
              </a:rPr>
              <a:t>с</a:t>
            </a:r>
            <a:r>
              <a:rPr sz="1100" b="1" spc="30" dirty="0">
                <a:solidFill>
                  <a:srgbClr val="181818"/>
                </a:solidFill>
                <a:latin typeface="Verdana"/>
                <a:cs typeface="Verdana"/>
              </a:rPr>
              <a:t>т</a:t>
            </a:r>
            <a:r>
              <a:rPr sz="1100" b="1" spc="-65" dirty="0">
                <a:solidFill>
                  <a:srgbClr val="181818"/>
                </a:solidFill>
                <a:latin typeface="Verdana"/>
                <a:cs typeface="Verdana"/>
              </a:rPr>
              <a:t>е</a:t>
            </a:r>
            <a:r>
              <a:rPr sz="1100" b="1" spc="-55" dirty="0">
                <a:solidFill>
                  <a:srgbClr val="181818"/>
                </a:solidFill>
                <a:latin typeface="Verdana"/>
                <a:cs typeface="Verdana"/>
              </a:rPr>
              <a:t>м</a:t>
            </a:r>
            <a:r>
              <a:rPr sz="1100" b="1" spc="-85" dirty="0">
                <a:solidFill>
                  <a:srgbClr val="181818"/>
                </a:solidFill>
                <a:latin typeface="Verdana"/>
                <a:cs typeface="Verdana"/>
              </a:rPr>
              <a:t>а</a:t>
            </a:r>
            <a:r>
              <a:rPr sz="1100" b="1" spc="-100" dirty="0">
                <a:solidFill>
                  <a:srgbClr val="181818"/>
                </a:solidFill>
                <a:latin typeface="Verdana"/>
                <a:cs typeface="Verdana"/>
              </a:rPr>
              <a:t> к</a:t>
            </a:r>
            <a:r>
              <a:rPr sz="1100" b="1" spc="-75" dirty="0">
                <a:solidFill>
                  <a:srgbClr val="181818"/>
                </a:solidFill>
                <a:latin typeface="Verdana"/>
                <a:cs typeface="Verdana"/>
              </a:rPr>
              <a:t>о</a:t>
            </a:r>
            <a:r>
              <a:rPr sz="1100" b="1" spc="-130" dirty="0">
                <a:solidFill>
                  <a:srgbClr val="181818"/>
                </a:solidFill>
                <a:latin typeface="Verdana"/>
                <a:cs typeface="Verdana"/>
              </a:rPr>
              <a:t>н</a:t>
            </a:r>
            <a:r>
              <a:rPr sz="1100" b="1" spc="30" dirty="0">
                <a:solidFill>
                  <a:srgbClr val="181818"/>
                </a:solidFill>
                <a:latin typeface="Verdana"/>
                <a:cs typeface="Verdana"/>
              </a:rPr>
              <a:t>т</a:t>
            </a:r>
            <a:r>
              <a:rPr sz="1100" b="1" spc="-70" dirty="0">
                <a:solidFill>
                  <a:srgbClr val="181818"/>
                </a:solidFill>
                <a:latin typeface="Verdana"/>
                <a:cs typeface="Verdana"/>
              </a:rPr>
              <a:t>р</a:t>
            </a:r>
            <a:r>
              <a:rPr sz="1100" b="1" spc="-75" dirty="0">
                <a:solidFill>
                  <a:srgbClr val="181818"/>
                </a:solidFill>
                <a:latin typeface="Verdana"/>
                <a:cs typeface="Verdana"/>
              </a:rPr>
              <a:t>о</a:t>
            </a:r>
            <a:r>
              <a:rPr sz="1100" b="1" spc="-105" dirty="0">
                <a:solidFill>
                  <a:srgbClr val="181818"/>
                </a:solidFill>
                <a:latin typeface="Verdana"/>
                <a:cs typeface="Verdana"/>
              </a:rPr>
              <a:t>ля</a:t>
            </a:r>
            <a:r>
              <a:rPr sz="1100" b="1" spc="-10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100" b="1" spc="-105" dirty="0">
                <a:solidFill>
                  <a:srgbClr val="181818"/>
                </a:solidFill>
                <a:latin typeface="Verdana"/>
                <a:cs typeface="Verdana"/>
              </a:rPr>
              <a:t>в</a:t>
            </a:r>
            <a:r>
              <a:rPr sz="1100" b="1" spc="-65" dirty="0">
                <a:solidFill>
                  <a:srgbClr val="181818"/>
                </a:solidFill>
                <a:latin typeface="Verdana"/>
                <a:cs typeface="Verdana"/>
              </a:rPr>
              <a:t>е</a:t>
            </a:r>
            <a:r>
              <a:rPr sz="1100" b="1" spc="-70" dirty="0">
                <a:solidFill>
                  <a:srgbClr val="181818"/>
                </a:solidFill>
                <a:latin typeface="Verdana"/>
                <a:cs typeface="Verdana"/>
              </a:rPr>
              <a:t>р</a:t>
            </a:r>
            <a:r>
              <a:rPr sz="1100" b="1" spc="-10" dirty="0">
                <a:solidFill>
                  <a:srgbClr val="181818"/>
                </a:solidFill>
                <a:latin typeface="Verdana"/>
                <a:cs typeface="Verdana"/>
              </a:rPr>
              <a:t>с</a:t>
            </a:r>
            <a:r>
              <a:rPr sz="1100" b="1" spc="-110" dirty="0">
                <a:solidFill>
                  <a:srgbClr val="181818"/>
                </a:solidFill>
                <a:latin typeface="Verdana"/>
                <a:cs typeface="Verdana"/>
              </a:rPr>
              <a:t>и</a:t>
            </a:r>
            <a:r>
              <a:rPr sz="1100" b="1" spc="-105" dirty="0">
                <a:solidFill>
                  <a:srgbClr val="181818"/>
                </a:solidFill>
                <a:latin typeface="Verdana"/>
                <a:cs typeface="Verdana"/>
              </a:rPr>
              <a:t>й</a:t>
            </a:r>
            <a:endParaRPr sz="11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100" spc="-30" dirty="0">
                <a:solidFill>
                  <a:srgbClr val="181818"/>
                </a:solidFill>
                <a:latin typeface="Verdana"/>
                <a:cs typeface="Verdana"/>
              </a:rPr>
              <a:t>Git</a:t>
            </a:r>
            <a:endParaRPr sz="11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7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b="1" spc="40" dirty="0">
                <a:solidFill>
                  <a:srgbClr val="181818"/>
                </a:solidFill>
                <a:latin typeface="Verdana"/>
                <a:cs typeface="Verdana"/>
              </a:rPr>
              <a:t>С</a:t>
            </a:r>
            <a:r>
              <a:rPr sz="1100" b="1" spc="-70" dirty="0">
                <a:solidFill>
                  <a:srgbClr val="181818"/>
                </a:solidFill>
                <a:latin typeface="Verdana"/>
                <a:cs typeface="Verdana"/>
              </a:rPr>
              <a:t>р</a:t>
            </a:r>
            <a:r>
              <a:rPr sz="1100" b="1" spc="-65" dirty="0">
                <a:solidFill>
                  <a:srgbClr val="181818"/>
                </a:solidFill>
                <a:latin typeface="Verdana"/>
                <a:cs typeface="Verdana"/>
              </a:rPr>
              <a:t>е</a:t>
            </a:r>
            <a:r>
              <a:rPr sz="1100" b="1" spc="-25" dirty="0">
                <a:solidFill>
                  <a:srgbClr val="181818"/>
                </a:solidFill>
                <a:latin typeface="Verdana"/>
                <a:cs typeface="Verdana"/>
              </a:rPr>
              <a:t>д</a:t>
            </a:r>
            <a:r>
              <a:rPr sz="1100" b="1" spc="-10" dirty="0">
                <a:solidFill>
                  <a:srgbClr val="181818"/>
                </a:solidFill>
                <a:latin typeface="Verdana"/>
                <a:cs typeface="Verdana"/>
              </a:rPr>
              <a:t>с</a:t>
            </a:r>
            <a:r>
              <a:rPr sz="1100" b="1" spc="30" dirty="0">
                <a:solidFill>
                  <a:srgbClr val="181818"/>
                </a:solidFill>
                <a:latin typeface="Verdana"/>
                <a:cs typeface="Verdana"/>
              </a:rPr>
              <a:t>т</a:t>
            </a:r>
            <a:r>
              <a:rPr sz="1100" b="1" spc="-105" dirty="0">
                <a:solidFill>
                  <a:srgbClr val="181818"/>
                </a:solidFill>
                <a:latin typeface="Verdana"/>
                <a:cs typeface="Verdana"/>
              </a:rPr>
              <a:t>в</a:t>
            </a:r>
            <a:r>
              <a:rPr sz="1100" b="1" spc="-85" dirty="0">
                <a:solidFill>
                  <a:srgbClr val="181818"/>
                </a:solidFill>
                <a:latin typeface="Verdana"/>
                <a:cs typeface="Verdana"/>
              </a:rPr>
              <a:t>а</a:t>
            </a:r>
            <a:r>
              <a:rPr sz="1100" b="1" spc="-10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1100" b="1" spc="30" dirty="0">
                <a:solidFill>
                  <a:srgbClr val="181818"/>
                </a:solidFill>
                <a:latin typeface="Verdana"/>
                <a:cs typeface="Verdana"/>
              </a:rPr>
              <a:t>т</a:t>
            </a:r>
            <a:r>
              <a:rPr sz="1100" b="1" spc="-65" dirty="0">
                <a:solidFill>
                  <a:srgbClr val="181818"/>
                </a:solidFill>
                <a:latin typeface="Verdana"/>
                <a:cs typeface="Verdana"/>
              </a:rPr>
              <a:t>е</a:t>
            </a:r>
            <a:r>
              <a:rPr sz="1100" b="1" spc="-10" dirty="0">
                <a:solidFill>
                  <a:srgbClr val="181818"/>
                </a:solidFill>
                <a:latin typeface="Verdana"/>
                <a:cs typeface="Verdana"/>
              </a:rPr>
              <a:t>с</a:t>
            </a:r>
            <a:r>
              <a:rPr sz="1100" b="1" spc="30" dirty="0">
                <a:solidFill>
                  <a:srgbClr val="181818"/>
                </a:solidFill>
                <a:latin typeface="Verdana"/>
                <a:cs typeface="Verdana"/>
              </a:rPr>
              <a:t>т</a:t>
            </a:r>
            <a:r>
              <a:rPr sz="1100" b="1" spc="-110" dirty="0">
                <a:solidFill>
                  <a:srgbClr val="181818"/>
                </a:solidFill>
                <a:latin typeface="Verdana"/>
                <a:cs typeface="Verdana"/>
              </a:rPr>
              <a:t>и</a:t>
            </a:r>
            <a:r>
              <a:rPr sz="1100" b="1" spc="-70" dirty="0">
                <a:solidFill>
                  <a:srgbClr val="181818"/>
                </a:solidFill>
                <a:latin typeface="Verdana"/>
                <a:cs typeface="Verdana"/>
              </a:rPr>
              <a:t>р</a:t>
            </a:r>
            <a:r>
              <a:rPr sz="1100" b="1" spc="-75" dirty="0">
                <a:solidFill>
                  <a:srgbClr val="181818"/>
                </a:solidFill>
                <a:latin typeface="Verdana"/>
                <a:cs typeface="Verdana"/>
              </a:rPr>
              <a:t>о</a:t>
            </a:r>
            <a:r>
              <a:rPr sz="1100" b="1" spc="-105" dirty="0">
                <a:solidFill>
                  <a:srgbClr val="181818"/>
                </a:solidFill>
                <a:latin typeface="Verdana"/>
                <a:cs typeface="Verdana"/>
              </a:rPr>
              <a:t>в</a:t>
            </a:r>
            <a:r>
              <a:rPr sz="1100" b="1" spc="-90" dirty="0">
                <a:solidFill>
                  <a:srgbClr val="181818"/>
                </a:solidFill>
                <a:latin typeface="Verdana"/>
                <a:cs typeface="Verdana"/>
              </a:rPr>
              <a:t>а</a:t>
            </a:r>
            <a:r>
              <a:rPr sz="1100" b="1" spc="-130" dirty="0">
                <a:solidFill>
                  <a:srgbClr val="181818"/>
                </a:solidFill>
                <a:latin typeface="Verdana"/>
                <a:cs typeface="Verdana"/>
              </a:rPr>
              <a:t>н</a:t>
            </a:r>
            <a:r>
              <a:rPr sz="1100" b="1" spc="-110" dirty="0">
                <a:solidFill>
                  <a:srgbClr val="181818"/>
                </a:solidFill>
                <a:latin typeface="Verdana"/>
                <a:cs typeface="Verdana"/>
              </a:rPr>
              <a:t>и</a:t>
            </a:r>
            <a:r>
              <a:rPr sz="1100" b="1" spc="-105" dirty="0">
                <a:solidFill>
                  <a:srgbClr val="181818"/>
                </a:solidFill>
                <a:latin typeface="Verdana"/>
                <a:cs typeface="Verdana"/>
              </a:rPr>
              <a:t>я</a:t>
            </a:r>
            <a:endParaRPr sz="11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100" dirty="0">
                <a:solidFill>
                  <a:srgbClr val="181818"/>
                </a:solidFill>
                <a:latin typeface="Verdana"/>
                <a:cs typeface="Verdana"/>
              </a:rPr>
              <a:t>J</a:t>
            </a:r>
            <a:r>
              <a:rPr sz="1100" spc="30" dirty="0">
                <a:solidFill>
                  <a:srgbClr val="181818"/>
                </a:solidFill>
                <a:latin typeface="Verdana"/>
                <a:cs typeface="Verdana"/>
              </a:rPr>
              <a:t>U</a:t>
            </a:r>
            <a:r>
              <a:rPr sz="1100" spc="-45" dirty="0">
                <a:solidFill>
                  <a:srgbClr val="181818"/>
                </a:solidFill>
                <a:latin typeface="Verdana"/>
                <a:cs typeface="Verdana"/>
              </a:rPr>
              <a:t>ni</a:t>
            </a:r>
            <a:r>
              <a:rPr sz="1100" spc="-3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1100" spc="-95" dirty="0">
                <a:solidFill>
                  <a:srgbClr val="181818"/>
                </a:solidFill>
                <a:latin typeface="Verdana"/>
                <a:cs typeface="Verdana"/>
              </a:rPr>
              <a:t>,</a:t>
            </a:r>
            <a:r>
              <a:rPr sz="1100" spc="-7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lang="en-US" sz="1100" spc="-70" dirty="0" err="1" smtClean="0">
                <a:solidFill>
                  <a:srgbClr val="181818"/>
                </a:solidFill>
                <a:latin typeface="Verdana"/>
                <a:cs typeface="Verdana"/>
              </a:rPr>
              <a:t>Mockito,</a:t>
            </a:r>
            <a:r>
              <a:rPr sz="1100" spc="-45" dirty="0" err="1" smtClean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1100" spc="-5" dirty="0" err="1" smtClean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1100" spc="-50" dirty="0" err="1" smtClean="0">
                <a:solidFill>
                  <a:srgbClr val="181818"/>
                </a:solidFill>
                <a:latin typeface="Verdana"/>
                <a:cs typeface="Verdana"/>
              </a:rPr>
              <a:t>l</a:t>
            </a:r>
            <a:r>
              <a:rPr sz="1100" spc="-5" dirty="0" err="1" smtClean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1100" spc="-45" dirty="0" err="1" smtClean="0">
                <a:solidFill>
                  <a:srgbClr val="181818"/>
                </a:solidFill>
                <a:latin typeface="Verdana"/>
                <a:cs typeface="Verdana"/>
              </a:rPr>
              <a:t>ni</a:t>
            </a:r>
            <a:r>
              <a:rPr sz="1100" spc="-50" dirty="0" err="1" smtClean="0">
                <a:solidFill>
                  <a:srgbClr val="181818"/>
                </a:solidFill>
                <a:latin typeface="Verdana"/>
                <a:cs typeface="Verdana"/>
              </a:rPr>
              <a:t>u</a:t>
            </a:r>
            <a:r>
              <a:rPr sz="1100" spc="-100" dirty="0" err="1" smtClean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7824" y="4292517"/>
            <a:ext cx="3106420" cy="0"/>
          </a:xfrm>
          <a:custGeom>
            <a:avLst/>
            <a:gdLst/>
            <a:ahLst/>
            <a:cxnLst/>
            <a:rect l="l" t="t" r="r" b="b"/>
            <a:pathLst>
              <a:path w="3106420">
                <a:moveTo>
                  <a:pt x="0" y="0"/>
                </a:moveTo>
                <a:lnTo>
                  <a:pt x="3106183" y="0"/>
                </a:lnTo>
              </a:path>
            </a:pathLst>
          </a:custGeom>
          <a:ln w="190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82958" y="619407"/>
            <a:ext cx="3754120" cy="3954779"/>
          </a:xfrm>
          <a:custGeom>
            <a:avLst/>
            <a:gdLst/>
            <a:ahLst/>
            <a:cxnLst/>
            <a:rect l="l" t="t" r="r" b="b"/>
            <a:pathLst>
              <a:path w="3754120" h="3954779">
                <a:moveTo>
                  <a:pt x="2534493" y="0"/>
                </a:moveTo>
                <a:lnTo>
                  <a:pt x="2596692" y="678"/>
                </a:lnTo>
                <a:lnTo>
                  <a:pt x="2658855" y="2714"/>
                </a:lnTo>
                <a:lnTo>
                  <a:pt x="2720942" y="6105"/>
                </a:lnTo>
                <a:lnTo>
                  <a:pt x="2782917" y="10850"/>
                </a:lnTo>
                <a:lnTo>
                  <a:pt x="2844742" y="16946"/>
                </a:lnTo>
                <a:lnTo>
                  <a:pt x="2906380" y="24389"/>
                </a:lnTo>
                <a:lnTo>
                  <a:pt x="2967795" y="33175"/>
                </a:lnTo>
                <a:lnTo>
                  <a:pt x="3028948" y="43298"/>
                </a:lnTo>
                <a:lnTo>
                  <a:pt x="3089804" y="54753"/>
                </a:lnTo>
                <a:lnTo>
                  <a:pt x="3150325" y="67531"/>
                </a:lnTo>
                <a:lnTo>
                  <a:pt x="3210475" y="81627"/>
                </a:lnTo>
                <a:lnTo>
                  <a:pt x="3270217" y="97031"/>
                </a:lnTo>
                <a:lnTo>
                  <a:pt x="3329517" y="113733"/>
                </a:lnTo>
                <a:lnTo>
                  <a:pt x="3388338" y="131725"/>
                </a:lnTo>
                <a:lnTo>
                  <a:pt x="3446644" y="150994"/>
                </a:lnTo>
                <a:lnTo>
                  <a:pt x="3504401" y="171530"/>
                </a:lnTo>
                <a:lnTo>
                  <a:pt x="3561574" y="193320"/>
                </a:lnTo>
                <a:lnTo>
                  <a:pt x="3618128" y="216351"/>
                </a:lnTo>
                <a:lnTo>
                  <a:pt x="3674030" y="240609"/>
                </a:lnTo>
                <a:lnTo>
                  <a:pt x="3729245" y="266080"/>
                </a:lnTo>
                <a:lnTo>
                  <a:pt x="3754099" y="278066"/>
                </a:lnTo>
              </a:path>
              <a:path w="3754120" h="3954779">
                <a:moveTo>
                  <a:pt x="871915" y="3954190"/>
                </a:moveTo>
                <a:lnTo>
                  <a:pt x="832431" y="3923080"/>
                </a:lnTo>
                <a:lnTo>
                  <a:pt x="786857" y="3885439"/>
                </a:lnTo>
                <a:lnTo>
                  <a:pt x="742335" y="3846815"/>
                </a:lnTo>
                <a:lnTo>
                  <a:pt x="698893" y="3807231"/>
                </a:lnTo>
                <a:lnTo>
                  <a:pt x="656557" y="3766711"/>
                </a:lnTo>
                <a:lnTo>
                  <a:pt x="615352" y="3725279"/>
                </a:lnTo>
                <a:lnTo>
                  <a:pt x="575303" y="3682962"/>
                </a:lnTo>
                <a:lnTo>
                  <a:pt x="536434" y="3639782"/>
                </a:lnTo>
                <a:lnTo>
                  <a:pt x="498769" y="3595768"/>
                </a:lnTo>
                <a:lnTo>
                  <a:pt x="462329" y="3550945"/>
                </a:lnTo>
                <a:lnTo>
                  <a:pt x="427139" y="3505340"/>
                </a:lnTo>
                <a:lnTo>
                  <a:pt x="393217" y="3458982"/>
                </a:lnTo>
                <a:lnTo>
                  <a:pt x="360585" y="3411897"/>
                </a:lnTo>
                <a:lnTo>
                  <a:pt x="329263" y="3364114"/>
                </a:lnTo>
                <a:lnTo>
                  <a:pt x="299269" y="3315663"/>
                </a:lnTo>
                <a:lnTo>
                  <a:pt x="270622" y="3266571"/>
                </a:lnTo>
                <a:lnTo>
                  <a:pt x="243338" y="3216869"/>
                </a:lnTo>
                <a:lnTo>
                  <a:pt x="217434" y="3166587"/>
                </a:lnTo>
                <a:lnTo>
                  <a:pt x="192926" y="3115755"/>
                </a:lnTo>
                <a:lnTo>
                  <a:pt x="169829" y="3064404"/>
                </a:lnTo>
                <a:lnTo>
                  <a:pt x="148156" y="3012563"/>
                </a:lnTo>
                <a:lnTo>
                  <a:pt x="127920" y="2960266"/>
                </a:lnTo>
                <a:lnTo>
                  <a:pt x="109134" y="2907543"/>
                </a:lnTo>
                <a:lnTo>
                  <a:pt x="91809" y="2854425"/>
                </a:lnTo>
                <a:lnTo>
                  <a:pt x="75955" y="2800946"/>
                </a:lnTo>
                <a:lnTo>
                  <a:pt x="61582" y="2747137"/>
                </a:lnTo>
                <a:lnTo>
                  <a:pt x="48699" y="2693031"/>
                </a:lnTo>
                <a:lnTo>
                  <a:pt x="37313" y="2638659"/>
                </a:lnTo>
                <a:lnTo>
                  <a:pt x="27432" y="2584056"/>
                </a:lnTo>
                <a:lnTo>
                  <a:pt x="19060" y="2529254"/>
                </a:lnTo>
                <a:lnTo>
                  <a:pt x="12204" y="2474285"/>
                </a:lnTo>
                <a:lnTo>
                  <a:pt x="6867" y="2419183"/>
                </a:lnTo>
                <a:lnTo>
                  <a:pt x="3052" y="2363982"/>
                </a:lnTo>
                <a:lnTo>
                  <a:pt x="763" y="2308713"/>
                </a:lnTo>
                <a:lnTo>
                  <a:pt x="0" y="2253412"/>
                </a:lnTo>
                <a:lnTo>
                  <a:pt x="190" y="2225757"/>
                </a:lnTo>
                <a:lnTo>
                  <a:pt x="1717" y="2170472"/>
                </a:lnTo>
                <a:lnTo>
                  <a:pt x="4769" y="2115229"/>
                </a:lnTo>
                <a:lnTo>
                  <a:pt x="9345" y="2060077"/>
                </a:lnTo>
                <a:lnTo>
                  <a:pt x="15442" y="2005034"/>
                </a:lnTo>
                <a:lnTo>
                  <a:pt x="23056" y="1950148"/>
                </a:lnTo>
                <a:lnTo>
                  <a:pt x="32184" y="1895437"/>
                </a:lnTo>
                <a:lnTo>
                  <a:pt x="42818" y="1840950"/>
                </a:lnTo>
                <a:lnTo>
                  <a:pt x="54954" y="1786702"/>
                </a:lnTo>
                <a:lnTo>
                  <a:pt x="68582" y="1732745"/>
                </a:lnTo>
                <a:lnTo>
                  <a:pt x="83698" y="1679093"/>
                </a:lnTo>
                <a:lnTo>
                  <a:pt x="100287" y="1625794"/>
                </a:lnTo>
                <a:lnTo>
                  <a:pt x="118346" y="1572866"/>
                </a:lnTo>
                <a:lnTo>
                  <a:pt x="137856" y="1520356"/>
                </a:lnTo>
                <a:lnTo>
                  <a:pt x="158814" y="1468279"/>
                </a:lnTo>
                <a:lnTo>
                  <a:pt x="181199" y="1416683"/>
                </a:lnTo>
                <a:lnTo>
                  <a:pt x="205006" y="1365584"/>
                </a:lnTo>
                <a:lnTo>
                  <a:pt x="230212" y="1315026"/>
                </a:lnTo>
                <a:lnTo>
                  <a:pt x="256809" y="1265027"/>
                </a:lnTo>
                <a:lnTo>
                  <a:pt x="284775" y="1215630"/>
                </a:lnTo>
                <a:lnTo>
                  <a:pt x="314100" y="1166851"/>
                </a:lnTo>
                <a:lnTo>
                  <a:pt x="344758" y="1118734"/>
                </a:lnTo>
                <a:lnTo>
                  <a:pt x="376740" y="1071293"/>
                </a:lnTo>
                <a:lnTo>
                  <a:pt x="410016" y="1024572"/>
                </a:lnTo>
                <a:lnTo>
                  <a:pt x="444578" y="978583"/>
                </a:lnTo>
                <a:lnTo>
                  <a:pt x="480393" y="933369"/>
                </a:lnTo>
                <a:lnTo>
                  <a:pt x="517451" y="888944"/>
                </a:lnTo>
                <a:lnTo>
                  <a:pt x="555718" y="845347"/>
                </a:lnTo>
                <a:lnTo>
                  <a:pt x="595183" y="802592"/>
                </a:lnTo>
                <a:lnTo>
                  <a:pt x="635810" y="760718"/>
                </a:lnTo>
                <a:lnTo>
                  <a:pt x="677587" y="719736"/>
                </a:lnTo>
                <a:lnTo>
                  <a:pt x="720476" y="679684"/>
                </a:lnTo>
                <a:lnTo>
                  <a:pt x="764465" y="640574"/>
                </a:lnTo>
                <a:lnTo>
                  <a:pt x="809512" y="602441"/>
                </a:lnTo>
                <a:lnTo>
                  <a:pt x="855606" y="565297"/>
                </a:lnTo>
                <a:lnTo>
                  <a:pt x="902704" y="529176"/>
                </a:lnTo>
                <a:lnTo>
                  <a:pt x="950792" y="494088"/>
                </a:lnTo>
                <a:lnTo>
                  <a:pt x="999827" y="460064"/>
                </a:lnTo>
                <a:lnTo>
                  <a:pt x="1049794" y="427116"/>
                </a:lnTo>
                <a:lnTo>
                  <a:pt x="1100647" y="395273"/>
                </a:lnTo>
                <a:lnTo>
                  <a:pt x="1152372" y="364545"/>
                </a:lnTo>
                <a:lnTo>
                  <a:pt x="1204922" y="334959"/>
                </a:lnTo>
                <a:lnTo>
                  <a:pt x="1258280" y="306524"/>
                </a:lnTo>
                <a:lnTo>
                  <a:pt x="1312399" y="279266"/>
                </a:lnTo>
                <a:lnTo>
                  <a:pt x="1367263" y="253193"/>
                </a:lnTo>
                <a:lnTo>
                  <a:pt x="1422821" y="228329"/>
                </a:lnTo>
                <a:lnTo>
                  <a:pt x="1479057" y="204681"/>
                </a:lnTo>
                <a:lnTo>
                  <a:pt x="1535920" y="182270"/>
                </a:lnTo>
                <a:lnTo>
                  <a:pt x="1593394" y="161104"/>
                </a:lnTo>
                <a:lnTo>
                  <a:pt x="1651426" y="141201"/>
                </a:lnTo>
                <a:lnTo>
                  <a:pt x="1709998" y="122568"/>
                </a:lnTo>
                <a:lnTo>
                  <a:pt x="1769058" y="105221"/>
                </a:lnTo>
                <a:lnTo>
                  <a:pt x="1828589" y="89165"/>
                </a:lnTo>
                <a:lnTo>
                  <a:pt x="1888535" y="74416"/>
                </a:lnTo>
                <a:lnTo>
                  <a:pt x="1948880" y="60976"/>
                </a:lnTo>
                <a:lnTo>
                  <a:pt x="2009568" y="48860"/>
                </a:lnTo>
                <a:lnTo>
                  <a:pt x="2070582" y="38069"/>
                </a:lnTo>
                <a:lnTo>
                  <a:pt x="2131866" y="28615"/>
                </a:lnTo>
                <a:lnTo>
                  <a:pt x="2193401" y="20499"/>
                </a:lnTo>
                <a:lnTo>
                  <a:pt x="2255133" y="13730"/>
                </a:lnTo>
                <a:lnTo>
                  <a:pt x="2317042" y="8308"/>
                </a:lnTo>
                <a:lnTo>
                  <a:pt x="2379073" y="4240"/>
                </a:lnTo>
                <a:lnTo>
                  <a:pt x="2441207" y="1526"/>
                </a:lnTo>
                <a:lnTo>
                  <a:pt x="2503388" y="169"/>
                </a:lnTo>
                <a:lnTo>
                  <a:pt x="2534493" y="0"/>
                </a:lnTo>
              </a:path>
              <a:path w="3754120" h="3954779">
                <a:moveTo>
                  <a:pt x="2534493" y="0"/>
                </a:moveTo>
                <a:lnTo>
                  <a:pt x="2596692" y="678"/>
                </a:lnTo>
                <a:lnTo>
                  <a:pt x="2658855" y="2714"/>
                </a:lnTo>
                <a:lnTo>
                  <a:pt x="2720942" y="6105"/>
                </a:lnTo>
                <a:lnTo>
                  <a:pt x="2782917" y="10850"/>
                </a:lnTo>
                <a:lnTo>
                  <a:pt x="2844742" y="16946"/>
                </a:lnTo>
                <a:lnTo>
                  <a:pt x="2906380" y="24389"/>
                </a:lnTo>
                <a:lnTo>
                  <a:pt x="2967795" y="33175"/>
                </a:lnTo>
                <a:lnTo>
                  <a:pt x="3028948" y="43298"/>
                </a:lnTo>
                <a:lnTo>
                  <a:pt x="3089804" y="54753"/>
                </a:lnTo>
                <a:lnTo>
                  <a:pt x="3150325" y="67531"/>
                </a:lnTo>
                <a:lnTo>
                  <a:pt x="3210475" y="81627"/>
                </a:lnTo>
                <a:lnTo>
                  <a:pt x="3270217" y="97031"/>
                </a:lnTo>
                <a:lnTo>
                  <a:pt x="3329517" y="113733"/>
                </a:lnTo>
                <a:lnTo>
                  <a:pt x="3388338" y="131725"/>
                </a:lnTo>
                <a:lnTo>
                  <a:pt x="3446644" y="150994"/>
                </a:lnTo>
                <a:lnTo>
                  <a:pt x="3504401" y="171530"/>
                </a:lnTo>
                <a:lnTo>
                  <a:pt x="3561574" y="193320"/>
                </a:lnTo>
                <a:lnTo>
                  <a:pt x="3618128" y="216351"/>
                </a:lnTo>
                <a:lnTo>
                  <a:pt x="3674030" y="240609"/>
                </a:lnTo>
                <a:lnTo>
                  <a:pt x="3729245" y="266080"/>
                </a:lnTo>
                <a:lnTo>
                  <a:pt x="3754099" y="278066"/>
                </a:lnTo>
              </a:path>
              <a:path w="3754120" h="3954779">
                <a:moveTo>
                  <a:pt x="871915" y="3954190"/>
                </a:moveTo>
                <a:lnTo>
                  <a:pt x="832431" y="3923080"/>
                </a:lnTo>
                <a:lnTo>
                  <a:pt x="786857" y="3885439"/>
                </a:lnTo>
                <a:lnTo>
                  <a:pt x="742335" y="3846815"/>
                </a:lnTo>
                <a:lnTo>
                  <a:pt x="698893" y="3807231"/>
                </a:lnTo>
                <a:lnTo>
                  <a:pt x="656557" y="3766711"/>
                </a:lnTo>
                <a:lnTo>
                  <a:pt x="615352" y="3725279"/>
                </a:lnTo>
                <a:lnTo>
                  <a:pt x="575303" y="3682962"/>
                </a:lnTo>
                <a:lnTo>
                  <a:pt x="536434" y="3639782"/>
                </a:lnTo>
                <a:lnTo>
                  <a:pt x="498769" y="3595768"/>
                </a:lnTo>
                <a:lnTo>
                  <a:pt x="462329" y="3550945"/>
                </a:lnTo>
                <a:lnTo>
                  <a:pt x="427139" y="3505340"/>
                </a:lnTo>
                <a:lnTo>
                  <a:pt x="393217" y="3458982"/>
                </a:lnTo>
                <a:lnTo>
                  <a:pt x="360585" y="3411897"/>
                </a:lnTo>
                <a:lnTo>
                  <a:pt x="329263" y="3364114"/>
                </a:lnTo>
                <a:lnTo>
                  <a:pt x="299269" y="3315663"/>
                </a:lnTo>
                <a:lnTo>
                  <a:pt x="270622" y="3266571"/>
                </a:lnTo>
                <a:lnTo>
                  <a:pt x="243338" y="3216869"/>
                </a:lnTo>
                <a:lnTo>
                  <a:pt x="217434" y="3166587"/>
                </a:lnTo>
                <a:lnTo>
                  <a:pt x="192926" y="3115755"/>
                </a:lnTo>
                <a:lnTo>
                  <a:pt x="169829" y="3064404"/>
                </a:lnTo>
                <a:lnTo>
                  <a:pt x="148156" y="3012563"/>
                </a:lnTo>
                <a:lnTo>
                  <a:pt x="127920" y="2960266"/>
                </a:lnTo>
                <a:lnTo>
                  <a:pt x="109134" y="2907543"/>
                </a:lnTo>
                <a:lnTo>
                  <a:pt x="91809" y="2854425"/>
                </a:lnTo>
                <a:lnTo>
                  <a:pt x="75955" y="2800946"/>
                </a:lnTo>
                <a:lnTo>
                  <a:pt x="61582" y="2747137"/>
                </a:lnTo>
                <a:lnTo>
                  <a:pt x="48699" y="2693031"/>
                </a:lnTo>
                <a:lnTo>
                  <a:pt x="37313" y="2638659"/>
                </a:lnTo>
                <a:lnTo>
                  <a:pt x="27432" y="2584056"/>
                </a:lnTo>
                <a:lnTo>
                  <a:pt x="19060" y="2529254"/>
                </a:lnTo>
                <a:lnTo>
                  <a:pt x="12204" y="2474285"/>
                </a:lnTo>
                <a:lnTo>
                  <a:pt x="6867" y="2419183"/>
                </a:lnTo>
                <a:lnTo>
                  <a:pt x="3052" y="2363982"/>
                </a:lnTo>
                <a:lnTo>
                  <a:pt x="763" y="2308713"/>
                </a:lnTo>
                <a:lnTo>
                  <a:pt x="0" y="2253412"/>
                </a:lnTo>
                <a:lnTo>
                  <a:pt x="190" y="2225757"/>
                </a:lnTo>
                <a:lnTo>
                  <a:pt x="1717" y="2170472"/>
                </a:lnTo>
                <a:lnTo>
                  <a:pt x="4769" y="2115229"/>
                </a:lnTo>
                <a:lnTo>
                  <a:pt x="9345" y="2060077"/>
                </a:lnTo>
                <a:lnTo>
                  <a:pt x="15442" y="2005034"/>
                </a:lnTo>
                <a:lnTo>
                  <a:pt x="23056" y="1950148"/>
                </a:lnTo>
                <a:lnTo>
                  <a:pt x="32184" y="1895437"/>
                </a:lnTo>
                <a:lnTo>
                  <a:pt x="42818" y="1840950"/>
                </a:lnTo>
                <a:lnTo>
                  <a:pt x="54954" y="1786702"/>
                </a:lnTo>
                <a:lnTo>
                  <a:pt x="68582" y="1732745"/>
                </a:lnTo>
                <a:lnTo>
                  <a:pt x="83698" y="1679093"/>
                </a:lnTo>
                <a:lnTo>
                  <a:pt x="100287" y="1625794"/>
                </a:lnTo>
                <a:lnTo>
                  <a:pt x="118346" y="1572866"/>
                </a:lnTo>
                <a:lnTo>
                  <a:pt x="137856" y="1520356"/>
                </a:lnTo>
                <a:lnTo>
                  <a:pt x="158814" y="1468279"/>
                </a:lnTo>
                <a:lnTo>
                  <a:pt x="181199" y="1416683"/>
                </a:lnTo>
                <a:lnTo>
                  <a:pt x="205006" y="1365584"/>
                </a:lnTo>
                <a:lnTo>
                  <a:pt x="230212" y="1315026"/>
                </a:lnTo>
                <a:lnTo>
                  <a:pt x="256809" y="1265027"/>
                </a:lnTo>
                <a:lnTo>
                  <a:pt x="284775" y="1215630"/>
                </a:lnTo>
                <a:lnTo>
                  <a:pt x="314100" y="1166851"/>
                </a:lnTo>
                <a:lnTo>
                  <a:pt x="344758" y="1118734"/>
                </a:lnTo>
                <a:lnTo>
                  <a:pt x="376740" y="1071293"/>
                </a:lnTo>
                <a:lnTo>
                  <a:pt x="410016" y="1024572"/>
                </a:lnTo>
                <a:lnTo>
                  <a:pt x="444578" y="978583"/>
                </a:lnTo>
                <a:lnTo>
                  <a:pt x="480393" y="933369"/>
                </a:lnTo>
                <a:lnTo>
                  <a:pt x="517451" y="888944"/>
                </a:lnTo>
                <a:lnTo>
                  <a:pt x="555718" y="845347"/>
                </a:lnTo>
                <a:lnTo>
                  <a:pt x="595183" y="802592"/>
                </a:lnTo>
                <a:lnTo>
                  <a:pt x="635810" y="760718"/>
                </a:lnTo>
                <a:lnTo>
                  <a:pt x="677587" y="719736"/>
                </a:lnTo>
                <a:lnTo>
                  <a:pt x="720476" y="679684"/>
                </a:lnTo>
                <a:lnTo>
                  <a:pt x="764465" y="640574"/>
                </a:lnTo>
                <a:lnTo>
                  <a:pt x="809512" y="602441"/>
                </a:lnTo>
                <a:lnTo>
                  <a:pt x="855606" y="565297"/>
                </a:lnTo>
                <a:lnTo>
                  <a:pt x="902704" y="529176"/>
                </a:lnTo>
                <a:lnTo>
                  <a:pt x="950792" y="494088"/>
                </a:lnTo>
                <a:lnTo>
                  <a:pt x="999827" y="460064"/>
                </a:lnTo>
                <a:lnTo>
                  <a:pt x="1049794" y="427116"/>
                </a:lnTo>
                <a:lnTo>
                  <a:pt x="1100647" y="395273"/>
                </a:lnTo>
                <a:lnTo>
                  <a:pt x="1152372" y="364545"/>
                </a:lnTo>
                <a:lnTo>
                  <a:pt x="1204922" y="334959"/>
                </a:lnTo>
                <a:lnTo>
                  <a:pt x="1258280" y="306524"/>
                </a:lnTo>
                <a:lnTo>
                  <a:pt x="1312399" y="279266"/>
                </a:lnTo>
                <a:lnTo>
                  <a:pt x="1367263" y="253193"/>
                </a:lnTo>
                <a:lnTo>
                  <a:pt x="1422821" y="228329"/>
                </a:lnTo>
                <a:lnTo>
                  <a:pt x="1479057" y="204681"/>
                </a:lnTo>
                <a:lnTo>
                  <a:pt x="1535920" y="182270"/>
                </a:lnTo>
                <a:lnTo>
                  <a:pt x="1593394" y="161104"/>
                </a:lnTo>
                <a:lnTo>
                  <a:pt x="1651426" y="141201"/>
                </a:lnTo>
                <a:lnTo>
                  <a:pt x="1709998" y="122568"/>
                </a:lnTo>
                <a:lnTo>
                  <a:pt x="1769058" y="105221"/>
                </a:lnTo>
                <a:lnTo>
                  <a:pt x="1828589" y="89165"/>
                </a:lnTo>
                <a:lnTo>
                  <a:pt x="1888535" y="74416"/>
                </a:lnTo>
                <a:lnTo>
                  <a:pt x="1948880" y="60976"/>
                </a:lnTo>
                <a:lnTo>
                  <a:pt x="2009568" y="48860"/>
                </a:lnTo>
                <a:lnTo>
                  <a:pt x="2070582" y="38069"/>
                </a:lnTo>
                <a:lnTo>
                  <a:pt x="2131866" y="28615"/>
                </a:lnTo>
                <a:lnTo>
                  <a:pt x="2193401" y="20499"/>
                </a:lnTo>
                <a:lnTo>
                  <a:pt x="2255133" y="13730"/>
                </a:lnTo>
                <a:lnTo>
                  <a:pt x="2317042" y="8308"/>
                </a:lnTo>
                <a:lnTo>
                  <a:pt x="2379073" y="4240"/>
                </a:lnTo>
                <a:lnTo>
                  <a:pt x="2441207" y="1526"/>
                </a:lnTo>
                <a:lnTo>
                  <a:pt x="2503388" y="169"/>
                </a:lnTo>
                <a:lnTo>
                  <a:pt x="2534493" y="0"/>
                </a:lnTo>
              </a:path>
            </a:pathLst>
          </a:custGeom>
          <a:ln w="95281">
            <a:solidFill>
              <a:srgbClr val="3332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0"/>
          <p:cNvSpPr/>
          <p:nvPr/>
        </p:nvSpPr>
        <p:spPr>
          <a:xfrm>
            <a:off x="6661150" y="1450975"/>
            <a:ext cx="3754120" cy="3954779"/>
          </a:xfrm>
          <a:custGeom>
            <a:avLst/>
            <a:gdLst/>
            <a:ahLst/>
            <a:cxnLst/>
            <a:rect l="l" t="t" r="r" b="b"/>
            <a:pathLst>
              <a:path w="3754120" h="3954779">
                <a:moveTo>
                  <a:pt x="2534493" y="0"/>
                </a:moveTo>
                <a:lnTo>
                  <a:pt x="2596692" y="678"/>
                </a:lnTo>
                <a:lnTo>
                  <a:pt x="2658855" y="2714"/>
                </a:lnTo>
                <a:lnTo>
                  <a:pt x="2720942" y="6105"/>
                </a:lnTo>
                <a:lnTo>
                  <a:pt x="2782917" y="10850"/>
                </a:lnTo>
                <a:lnTo>
                  <a:pt x="2844742" y="16946"/>
                </a:lnTo>
                <a:lnTo>
                  <a:pt x="2906380" y="24389"/>
                </a:lnTo>
                <a:lnTo>
                  <a:pt x="2967795" y="33175"/>
                </a:lnTo>
                <a:lnTo>
                  <a:pt x="3028948" y="43298"/>
                </a:lnTo>
                <a:lnTo>
                  <a:pt x="3089804" y="54753"/>
                </a:lnTo>
                <a:lnTo>
                  <a:pt x="3150325" y="67531"/>
                </a:lnTo>
                <a:lnTo>
                  <a:pt x="3210475" y="81627"/>
                </a:lnTo>
                <a:lnTo>
                  <a:pt x="3270217" y="97031"/>
                </a:lnTo>
                <a:lnTo>
                  <a:pt x="3329517" y="113733"/>
                </a:lnTo>
                <a:lnTo>
                  <a:pt x="3388338" y="131725"/>
                </a:lnTo>
                <a:lnTo>
                  <a:pt x="3446644" y="150994"/>
                </a:lnTo>
                <a:lnTo>
                  <a:pt x="3504401" y="171530"/>
                </a:lnTo>
                <a:lnTo>
                  <a:pt x="3561574" y="193320"/>
                </a:lnTo>
                <a:lnTo>
                  <a:pt x="3618128" y="216351"/>
                </a:lnTo>
                <a:lnTo>
                  <a:pt x="3674030" y="240609"/>
                </a:lnTo>
                <a:lnTo>
                  <a:pt x="3729245" y="266080"/>
                </a:lnTo>
                <a:lnTo>
                  <a:pt x="3754099" y="278066"/>
                </a:lnTo>
              </a:path>
              <a:path w="3754120" h="3954779">
                <a:moveTo>
                  <a:pt x="871915" y="3954190"/>
                </a:moveTo>
                <a:lnTo>
                  <a:pt x="832431" y="3923080"/>
                </a:lnTo>
                <a:lnTo>
                  <a:pt x="786857" y="3885439"/>
                </a:lnTo>
                <a:lnTo>
                  <a:pt x="742335" y="3846815"/>
                </a:lnTo>
                <a:lnTo>
                  <a:pt x="698893" y="3807231"/>
                </a:lnTo>
                <a:lnTo>
                  <a:pt x="656557" y="3766711"/>
                </a:lnTo>
                <a:lnTo>
                  <a:pt x="615352" y="3725279"/>
                </a:lnTo>
                <a:lnTo>
                  <a:pt x="575303" y="3682962"/>
                </a:lnTo>
                <a:lnTo>
                  <a:pt x="536434" y="3639782"/>
                </a:lnTo>
                <a:lnTo>
                  <a:pt x="498769" y="3595768"/>
                </a:lnTo>
                <a:lnTo>
                  <a:pt x="462329" y="3550945"/>
                </a:lnTo>
                <a:lnTo>
                  <a:pt x="427139" y="3505340"/>
                </a:lnTo>
                <a:lnTo>
                  <a:pt x="393217" y="3458982"/>
                </a:lnTo>
                <a:lnTo>
                  <a:pt x="360585" y="3411897"/>
                </a:lnTo>
                <a:lnTo>
                  <a:pt x="329263" y="3364114"/>
                </a:lnTo>
                <a:lnTo>
                  <a:pt x="299269" y="3315663"/>
                </a:lnTo>
                <a:lnTo>
                  <a:pt x="270622" y="3266571"/>
                </a:lnTo>
                <a:lnTo>
                  <a:pt x="243338" y="3216869"/>
                </a:lnTo>
                <a:lnTo>
                  <a:pt x="217434" y="3166587"/>
                </a:lnTo>
                <a:lnTo>
                  <a:pt x="192926" y="3115755"/>
                </a:lnTo>
                <a:lnTo>
                  <a:pt x="169829" y="3064404"/>
                </a:lnTo>
                <a:lnTo>
                  <a:pt x="148156" y="3012563"/>
                </a:lnTo>
                <a:lnTo>
                  <a:pt x="127920" y="2960266"/>
                </a:lnTo>
                <a:lnTo>
                  <a:pt x="109134" y="2907543"/>
                </a:lnTo>
                <a:lnTo>
                  <a:pt x="91809" y="2854425"/>
                </a:lnTo>
                <a:lnTo>
                  <a:pt x="75955" y="2800946"/>
                </a:lnTo>
                <a:lnTo>
                  <a:pt x="61582" y="2747137"/>
                </a:lnTo>
                <a:lnTo>
                  <a:pt x="48699" y="2693031"/>
                </a:lnTo>
                <a:lnTo>
                  <a:pt x="37313" y="2638659"/>
                </a:lnTo>
                <a:lnTo>
                  <a:pt x="27432" y="2584056"/>
                </a:lnTo>
                <a:lnTo>
                  <a:pt x="19060" y="2529254"/>
                </a:lnTo>
                <a:lnTo>
                  <a:pt x="12204" y="2474285"/>
                </a:lnTo>
                <a:lnTo>
                  <a:pt x="6867" y="2419183"/>
                </a:lnTo>
                <a:lnTo>
                  <a:pt x="3052" y="2363982"/>
                </a:lnTo>
                <a:lnTo>
                  <a:pt x="763" y="2308713"/>
                </a:lnTo>
                <a:lnTo>
                  <a:pt x="0" y="2253412"/>
                </a:lnTo>
                <a:lnTo>
                  <a:pt x="190" y="2225757"/>
                </a:lnTo>
                <a:lnTo>
                  <a:pt x="1717" y="2170472"/>
                </a:lnTo>
                <a:lnTo>
                  <a:pt x="4769" y="2115229"/>
                </a:lnTo>
                <a:lnTo>
                  <a:pt x="9345" y="2060077"/>
                </a:lnTo>
                <a:lnTo>
                  <a:pt x="15442" y="2005034"/>
                </a:lnTo>
                <a:lnTo>
                  <a:pt x="23056" y="1950148"/>
                </a:lnTo>
                <a:lnTo>
                  <a:pt x="32184" y="1895437"/>
                </a:lnTo>
                <a:lnTo>
                  <a:pt x="42818" y="1840950"/>
                </a:lnTo>
                <a:lnTo>
                  <a:pt x="54954" y="1786702"/>
                </a:lnTo>
                <a:lnTo>
                  <a:pt x="68582" y="1732745"/>
                </a:lnTo>
                <a:lnTo>
                  <a:pt x="83698" y="1679093"/>
                </a:lnTo>
                <a:lnTo>
                  <a:pt x="100287" y="1625794"/>
                </a:lnTo>
                <a:lnTo>
                  <a:pt x="118346" y="1572866"/>
                </a:lnTo>
                <a:lnTo>
                  <a:pt x="137856" y="1520356"/>
                </a:lnTo>
                <a:lnTo>
                  <a:pt x="158814" y="1468279"/>
                </a:lnTo>
                <a:lnTo>
                  <a:pt x="181199" y="1416683"/>
                </a:lnTo>
                <a:lnTo>
                  <a:pt x="205006" y="1365584"/>
                </a:lnTo>
                <a:lnTo>
                  <a:pt x="230212" y="1315026"/>
                </a:lnTo>
                <a:lnTo>
                  <a:pt x="256809" y="1265027"/>
                </a:lnTo>
                <a:lnTo>
                  <a:pt x="284775" y="1215630"/>
                </a:lnTo>
                <a:lnTo>
                  <a:pt x="314100" y="1166851"/>
                </a:lnTo>
                <a:lnTo>
                  <a:pt x="344758" y="1118734"/>
                </a:lnTo>
                <a:lnTo>
                  <a:pt x="376740" y="1071293"/>
                </a:lnTo>
                <a:lnTo>
                  <a:pt x="410016" y="1024572"/>
                </a:lnTo>
                <a:lnTo>
                  <a:pt x="444578" y="978583"/>
                </a:lnTo>
                <a:lnTo>
                  <a:pt x="480393" y="933369"/>
                </a:lnTo>
                <a:lnTo>
                  <a:pt x="517451" y="888944"/>
                </a:lnTo>
                <a:lnTo>
                  <a:pt x="555718" y="845347"/>
                </a:lnTo>
                <a:lnTo>
                  <a:pt x="595183" y="802592"/>
                </a:lnTo>
                <a:lnTo>
                  <a:pt x="635810" y="760718"/>
                </a:lnTo>
                <a:lnTo>
                  <a:pt x="677587" y="719736"/>
                </a:lnTo>
                <a:lnTo>
                  <a:pt x="720476" y="679684"/>
                </a:lnTo>
                <a:lnTo>
                  <a:pt x="764465" y="640574"/>
                </a:lnTo>
                <a:lnTo>
                  <a:pt x="809512" y="602441"/>
                </a:lnTo>
                <a:lnTo>
                  <a:pt x="855606" y="565297"/>
                </a:lnTo>
                <a:lnTo>
                  <a:pt x="902704" y="529176"/>
                </a:lnTo>
                <a:lnTo>
                  <a:pt x="950792" y="494088"/>
                </a:lnTo>
                <a:lnTo>
                  <a:pt x="999827" y="460064"/>
                </a:lnTo>
                <a:lnTo>
                  <a:pt x="1049794" y="427116"/>
                </a:lnTo>
                <a:lnTo>
                  <a:pt x="1100647" y="395273"/>
                </a:lnTo>
                <a:lnTo>
                  <a:pt x="1152372" y="364545"/>
                </a:lnTo>
                <a:lnTo>
                  <a:pt x="1204922" y="334959"/>
                </a:lnTo>
                <a:lnTo>
                  <a:pt x="1258280" y="306524"/>
                </a:lnTo>
                <a:lnTo>
                  <a:pt x="1312399" y="279266"/>
                </a:lnTo>
                <a:lnTo>
                  <a:pt x="1367263" y="253193"/>
                </a:lnTo>
                <a:lnTo>
                  <a:pt x="1422821" y="228329"/>
                </a:lnTo>
                <a:lnTo>
                  <a:pt x="1479057" y="204681"/>
                </a:lnTo>
                <a:lnTo>
                  <a:pt x="1535920" y="182270"/>
                </a:lnTo>
                <a:lnTo>
                  <a:pt x="1593394" y="161104"/>
                </a:lnTo>
                <a:lnTo>
                  <a:pt x="1651426" y="141201"/>
                </a:lnTo>
                <a:lnTo>
                  <a:pt x="1709998" y="122568"/>
                </a:lnTo>
                <a:lnTo>
                  <a:pt x="1769058" y="105221"/>
                </a:lnTo>
                <a:lnTo>
                  <a:pt x="1828589" y="89165"/>
                </a:lnTo>
                <a:lnTo>
                  <a:pt x="1888535" y="74416"/>
                </a:lnTo>
                <a:lnTo>
                  <a:pt x="1948880" y="60976"/>
                </a:lnTo>
                <a:lnTo>
                  <a:pt x="2009568" y="48860"/>
                </a:lnTo>
                <a:lnTo>
                  <a:pt x="2070582" y="38069"/>
                </a:lnTo>
                <a:lnTo>
                  <a:pt x="2131866" y="28615"/>
                </a:lnTo>
                <a:lnTo>
                  <a:pt x="2193401" y="20499"/>
                </a:lnTo>
                <a:lnTo>
                  <a:pt x="2255133" y="13730"/>
                </a:lnTo>
                <a:lnTo>
                  <a:pt x="2317042" y="8308"/>
                </a:lnTo>
                <a:lnTo>
                  <a:pt x="2379073" y="4240"/>
                </a:lnTo>
                <a:lnTo>
                  <a:pt x="2441207" y="1526"/>
                </a:lnTo>
                <a:lnTo>
                  <a:pt x="2503388" y="169"/>
                </a:lnTo>
                <a:lnTo>
                  <a:pt x="2534493" y="0"/>
                </a:lnTo>
              </a:path>
              <a:path w="3754120" h="3954779">
                <a:moveTo>
                  <a:pt x="2534493" y="0"/>
                </a:moveTo>
                <a:lnTo>
                  <a:pt x="2596692" y="678"/>
                </a:lnTo>
                <a:lnTo>
                  <a:pt x="2658855" y="2714"/>
                </a:lnTo>
                <a:lnTo>
                  <a:pt x="2720942" y="6105"/>
                </a:lnTo>
                <a:lnTo>
                  <a:pt x="2782917" y="10850"/>
                </a:lnTo>
                <a:lnTo>
                  <a:pt x="2844742" y="16946"/>
                </a:lnTo>
                <a:lnTo>
                  <a:pt x="2906380" y="24389"/>
                </a:lnTo>
                <a:lnTo>
                  <a:pt x="2967795" y="33175"/>
                </a:lnTo>
                <a:lnTo>
                  <a:pt x="3028948" y="43298"/>
                </a:lnTo>
                <a:lnTo>
                  <a:pt x="3089804" y="54753"/>
                </a:lnTo>
                <a:lnTo>
                  <a:pt x="3150325" y="67531"/>
                </a:lnTo>
                <a:lnTo>
                  <a:pt x="3210475" y="81627"/>
                </a:lnTo>
                <a:lnTo>
                  <a:pt x="3270217" y="97031"/>
                </a:lnTo>
                <a:lnTo>
                  <a:pt x="3329517" y="113733"/>
                </a:lnTo>
                <a:lnTo>
                  <a:pt x="3388338" y="131725"/>
                </a:lnTo>
                <a:lnTo>
                  <a:pt x="3446644" y="150994"/>
                </a:lnTo>
                <a:lnTo>
                  <a:pt x="3504401" y="171530"/>
                </a:lnTo>
                <a:lnTo>
                  <a:pt x="3561574" y="193320"/>
                </a:lnTo>
                <a:lnTo>
                  <a:pt x="3618128" y="216351"/>
                </a:lnTo>
                <a:lnTo>
                  <a:pt x="3674030" y="240609"/>
                </a:lnTo>
                <a:lnTo>
                  <a:pt x="3729245" y="266080"/>
                </a:lnTo>
                <a:lnTo>
                  <a:pt x="3754099" y="278066"/>
                </a:lnTo>
              </a:path>
              <a:path w="3754120" h="3954779">
                <a:moveTo>
                  <a:pt x="871915" y="3954190"/>
                </a:moveTo>
                <a:lnTo>
                  <a:pt x="832431" y="3923080"/>
                </a:lnTo>
                <a:lnTo>
                  <a:pt x="786857" y="3885439"/>
                </a:lnTo>
                <a:lnTo>
                  <a:pt x="742335" y="3846815"/>
                </a:lnTo>
                <a:lnTo>
                  <a:pt x="698893" y="3807231"/>
                </a:lnTo>
                <a:lnTo>
                  <a:pt x="656557" y="3766711"/>
                </a:lnTo>
                <a:lnTo>
                  <a:pt x="615352" y="3725279"/>
                </a:lnTo>
                <a:lnTo>
                  <a:pt x="575303" y="3682962"/>
                </a:lnTo>
                <a:lnTo>
                  <a:pt x="536434" y="3639782"/>
                </a:lnTo>
                <a:lnTo>
                  <a:pt x="498769" y="3595768"/>
                </a:lnTo>
                <a:lnTo>
                  <a:pt x="462329" y="3550945"/>
                </a:lnTo>
                <a:lnTo>
                  <a:pt x="427139" y="3505340"/>
                </a:lnTo>
                <a:lnTo>
                  <a:pt x="393217" y="3458982"/>
                </a:lnTo>
                <a:lnTo>
                  <a:pt x="360585" y="3411897"/>
                </a:lnTo>
                <a:lnTo>
                  <a:pt x="329263" y="3364114"/>
                </a:lnTo>
                <a:lnTo>
                  <a:pt x="299269" y="3315663"/>
                </a:lnTo>
                <a:lnTo>
                  <a:pt x="270622" y="3266571"/>
                </a:lnTo>
                <a:lnTo>
                  <a:pt x="243338" y="3216869"/>
                </a:lnTo>
                <a:lnTo>
                  <a:pt x="217434" y="3166587"/>
                </a:lnTo>
                <a:lnTo>
                  <a:pt x="192926" y="3115755"/>
                </a:lnTo>
                <a:lnTo>
                  <a:pt x="169829" y="3064404"/>
                </a:lnTo>
                <a:lnTo>
                  <a:pt x="148156" y="3012563"/>
                </a:lnTo>
                <a:lnTo>
                  <a:pt x="127920" y="2960266"/>
                </a:lnTo>
                <a:lnTo>
                  <a:pt x="109134" y="2907543"/>
                </a:lnTo>
                <a:lnTo>
                  <a:pt x="91809" y="2854425"/>
                </a:lnTo>
                <a:lnTo>
                  <a:pt x="75955" y="2800946"/>
                </a:lnTo>
                <a:lnTo>
                  <a:pt x="61582" y="2747137"/>
                </a:lnTo>
                <a:lnTo>
                  <a:pt x="48699" y="2693031"/>
                </a:lnTo>
                <a:lnTo>
                  <a:pt x="37313" y="2638659"/>
                </a:lnTo>
                <a:lnTo>
                  <a:pt x="27432" y="2584056"/>
                </a:lnTo>
                <a:lnTo>
                  <a:pt x="19060" y="2529254"/>
                </a:lnTo>
                <a:lnTo>
                  <a:pt x="12204" y="2474285"/>
                </a:lnTo>
                <a:lnTo>
                  <a:pt x="6867" y="2419183"/>
                </a:lnTo>
                <a:lnTo>
                  <a:pt x="3052" y="2363982"/>
                </a:lnTo>
                <a:lnTo>
                  <a:pt x="763" y="2308713"/>
                </a:lnTo>
                <a:lnTo>
                  <a:pt x="0" y="2253412"/>
                </a:lnTo>
                <a:lnTo>
                  <a:pt x="190" y="2225757"/>
                </a:lnTo>
                <a:lnTo>
                  <a:pt x="1717" y="2170472"/>
                </a:lnTo>
                <a:lnTo>
                  <a:pt x="4769" y="2115229"/>
                </a:lnTo>
                <a:lnTo>
                  <a:pt x="9345" y="2060077"/>
                </a:lnTo>
                <a:lnTo>
                  <a:pt x="15442" y="2005034"/>
                </a:lnTo>
                <a:lnTo>
                  <a:pt x="23056" y="1950148"/>
                </a:lnTo>
                <a:lnTo>
                  <a:pt x="32184" y="1895437"/>
                </a:lnTo>
                <a:lnTo>
                  <a:pt x="42818" y="1840950"/>
                </a:lnTo>
                <a:lnTo>
                  <a:pt x="54954" y="1786702"/>
                </a:lnTo>
                <a:lnTo>
                  <a:pt x="68582" y="1732745"/>
                </a:lnTo>
                <a:lnTo>
                  <a:pt x="83698" y="1679093"/>
                </a:lnTo>
                <a:lnTo>
                  <a:pt x="100287" y="1625794"/>
                </a:lnTo>
                <a:lnTo>
                  <a:pt x="118346" y="1572866"/>
                </a:lnTo>
                <a:lnTo>
                  <a:pt x="137856" y="1520356"/>
                </a:lnTo>
                <a:lnTo>
                  <a:pt x="158814" y="1468279"/>
                </a:lnTo>
                <a:lnTo>
                  <a:pt x="181199" y="1416683"/>
                </a:lnTo>
                <a:lnTo>
                  <a:pt x="205006" y="1365584"/>
                </a:lnTo>
                <a:lnTo>
                  <a:pt x="230212" y="1315026"/>
                </a:lnTo>
                <a:lnTo>
                  <a:pt x="256809" y="1265027"/>
                </a:lnTo>
                <a:lnTo>
                  <a:pt x="284775" y="1215630"/>
                </a:lnTo>
                <a:lnTo>
                  <a:pt x="314100" y="1166851"/>
                </a:lnTo>
                <a:lnTo>
                  <a:pt x="344758" y="1118734"/>
                </a:lnTo>
                <a:lnTo>
                  <a:pt x="376740" y="1071293"/>
                </a:lnTo>
                <a:lnTo>
                  <a:pt x="410016" y="1024572"/>
                </a:lnTo>
                <a:lnTo>
                  <a:pt x="444578" y="978583"/>
                </a:lnTo>
                <a:lnTo>
                  <a:pt x="480393" y="933369"/>
                </a:lnTo>
                <a:lnTo>
                  <a:pt x="517451" y="888944"/>
                </a:lnTo>
                <a:lnTo>
                  <a:pt x="555718" y="845347"/>
                </a:lnTo>
                <a:lnTo>
                  <a:pt x="595183" y="802592"/>
                </a:lnTo>
                <a:lnTo>
                  <a:pt x="635810" y="760718"/>
                </a:lnTo>
                <a:lnTo>
                  <a:pt x="677587" y="719736"/>
                </a:lnTo>
                <a:lnTo>
                  <a:pt x="720476" y="679684"/>
                </a:lnTo>
                <a:lnTo>
                  <a:pt x="764465" y="640574"/>
                </a:lnTo>
                <a:lnTo>
                  <a:pt x="809512" y="602441"/>
                </a:lnTo>
                <a:lnTo>
                  <a:pt x="855606" y="565297"/>
                </a:lnTo>
                <a:lnTo>
                  <a:pt x="902704" y="529176"/>
                </a:lnTo>
                <a:lnTo>
                  <a:pt x="950792" y="494088"/>
                </a:lnTo>
                <a:lnTo>
                  <a:pt x="999827" y="460064"/>
                </a:lnTo>
                <a:lnTo>
                  <a:pt x="1049794" y="427116"/>
                </a:lnTo>
                <a:lnTo>
                  <a:pt x="1100647" y="395273"/>
                </a:lnTo>
                <a:lnTo>
                  <a:pt x="1152372" y="364545"/>
                </a:lnTo>
                <a:lnTo>
                  <a:pt x="1204922" y="334959"/>
                </a:lnTo>
                <a:lnTo>
                  <a:pt x="1258280" y="306524"/>
                </a:lnTo>
                <a:lnTo>
                  <a:pt x="1312399" y="279266"/>
                </a:lnTo>
                <a:lnTo>
                  <a:pt x="1367263" y="253193"/>
                </a:lnTo>
                <a:lnTo>
                  <a:pt x="1422821" y="228329"/>
                </a:lnTo>
                <a:lnTo>
                  <a:pt x="1479057" y="204681"/>
                </a:lnTo>
                <a:lnTo>
                  <a:pt x="1535920" y="182270"/>
                </a:lnTo>
                <a:lnTo>
                  <a:pt x="1593394" y="161104"/>
                </a:lnTo>
                <a:lnTo>
                  <a:pt x="1651426" y="141201"/>
                </a:lnTo>
                <a:lnTo>
                  <a:pt x="1709998" y="122568"/>
                </a:lnTo>
                <a:lnTo>
                  <a:pt x="1769058" y="105221"/>
                </a:lnTo>
                <a:lnTo>
                  <a:pt x="1828589" y="89165"/>
                </a:lnTo>
                <a:lnTo>
                  <a:pt x="1888535" y="74416"/>
                </a:lnTo>
                <a:lnTo>
                  <a:pt x="1948880" y="60976"/>
                </a:lnTo>
                <a:lnTo>
                  <a:pt x="2009568" y="48860"/>
                </a:lnTo>
                <a:lnTo>
                  <a:pt x="2070582" y="38069"/>
                </a:lnTo>
                <a:lnTo>
                  <a:pt x="2131866" y="28615"/>
                </a:lnTo>
                <a:lnTo>
                  <a:pt x="2193401" y="20499"/>
                </a:lnTo>
                <a:lnTo>
                  <a:pt x="2255133" y="13730"/>
                </a:lnTo>
                <a:lnTo>
                  <a:pt x="2317042" y="8308"/>
                </a:lnTo>
                <a:lnTo>
                  <a:pt x="2379073" y="4240"/>
                </a:lnTo>
                <a:lnTo>
                  <a:pt x="2441207" y="1526"/>
                </a:lnTo>
                <a:lnTo>
                  <a:pt x="2503388" y="169"/>
                </a:lnTo>
                <a:lnTo>
                  <a:pt x="2534493" y="0"/>
                </a:lnTo>
              </a:path>
            </a:pathLst>
          </a:custGeom>
          <a:ln w="95281">
            <a:solidFill>
              <a:srgbClr val="3332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Прямоугольник 3"/>
          <p:cNvSpPr/>
          <p:nvPr/>
        </p:nvSpPr>
        <p:spPr>
          <a:xfrm>
            <a:off x="1174750" y="-225426"/>
            <a:ext cx="6049413" cy="66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5080">
              <a:lnSpc>
                <a:spcPts val="5470"/>
              </a:lnSpc>
              <a:spcBef>
                <a:spcPts val="630"/>
              </a:spcBef>
            </a:pPr>
            <a:r>
              <a:rPr lang="ru-RU" b="1" spc="165" dirty="0" smtClean="0">
                <a:solidFill>
                  <a:srgbClr val="181818"/>
                </a:solidFill>
                <a:latin typeface="Tahoma"/>
                <a:cs typeface="Tahoma"/>
              </a:rPr>
              <a:t>Прототип пользовательского интерфейса</a:t>
            </a:r>
            <a:endParaRPr lang="en-US" b="1" dirty="0">
              <a:latin typeface="Tahoma"/>
              <a:cs typeface="Tahoma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641350"/>
            <a:ext cx="5562600" cy="3673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903" y="453723"/>
            <a:ext cx="2785110" cy="123698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>
              <a:lnSpc>
                <a:spcPts val="4580"/>
              </a:lnSpc>
              <a:spcBef>
                <a:spcPts val="565"/>
              </a:spcBef>
            </a:pPr>
            <a:r>
              <a:rPr sz="4100" spc="-1639" dirty="0"/>
              <a:t>Ключевые </a:t>
            </a:r>
            <a:r>
              <a:rPr sz="4100" spc="-1635" dirty="0"/>
              <a:t> </a:t>
            </a:r>
            <a:r>
              <a:rPr sz="4100" spc="-1839" dirty="0"/>
              <a:t>п</a:t>
            </a:r>
            <a:r>
              <a:rPr sz="4100" spc="-1795" dirty="0"/>
              <a:t>о</a:t>
            </a:r>
            <a:r>
              <a:rPr sz="4100" spc="-2105" dirty="0"/>
              <a:t>к</a:t>
            </a:r>
            <a:r>
              <a:rPr sz="4100" spc="-1939" dirty="0"/>
              <a:t>а</a:t>
            </a:r>
            <a:r>
              <a:rPr sz="4100" spc="-2210" dirty="0"/>
              <a:t>з</a:t>
            </a:r>
            <a:r>
              <a:rPr sz="4100" spc="-1939" dirty="0"/>
              <a:t>а</a:t>
            </a:r>
            <a:r>
              <a:rPr sz="4100" spc="-2060" dirty="0"/>
              <a:t>т</a:t>
            </a:r>
            <a:r>
              <a:rPr sz="4100" spc="-1850" dirty="0"/>
              <a:t>е</a:t>
            </a:r>
            <a:r>
              <a:rPr sz="4100" spc="-1814" dirty="0"/>
              <a:t>л</a:t>
            </a:r>
            <a:r>
              <a:rPr sz="4100" spc="-1780" dirty="0"/>
              <a:t>и</a:t>
            </a:r>
            <a:endParaRPr sz="4100"/>
          </a:p>
        </p:txBody>
      </p:sp>
      <p:sp>
        <p:nvSpPr>
          <p:cNvPr id="3" name="object 3"/>
          <p:cNvSpPr txBox="1"/>
          <p:nvPr/>
        </p:nvSpPr>
        <p:spPr>
          <a:xfrm>
            <a:off x="463903" y="1902540"/>
            <a:ext cx="3289300" cy="91249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32700"/>
              </a:lnSpc>
              <a:spcBef>
                <a:spcPts val="75"/>
              </a:spcBef>
            </a:pPr>
            <a:r>
              <a:rPr sz="1100" spc="50" dirty="0">
                <a:solidFill>
                  <a:srgbClr val="181818"/>
                </a:solidFill>
                <a:latin typeface="Tahoma"/>
                <a:cs typeface="Tahoma"/>
              </a:rPr>
              <a:t>Метрики </a:t>
            </a:r>
            <a:r>
              <a:rPr sz="1100" spc="30" dirty="0">
                <a:solidFill>
                  <a:srgbClr val="181818"/>
                </a:solidFill>
                <a:latin typeface="Tahoma"/>
                <a:cs typeface="Tahoma"/>
              </a:rPr>
              <a:t>и </a:t>
            </a:r>
            <a:r>
              <a:rPr sz="1100" spc="25" dirty="0">
                <a:solidFill>
                  <a:srgbClr val="181818"/>
                </a:solidFill>
                <a:latin typeface="Tahoma"/>
                <a:cs typeface="Tahoma"/>
              </a:rPr>
              <a:t>показатели, </a:t>
            </a:r>
            <a:r>
              <a:rPr sz="1100" spc="45" dirty="0">
                <a:solidFill>
                  <a:srgbClr val="181818"/>
                </a:solidFill>
                <a:latin typeface="Tahoma"/>
                <a:cs typeface="Tahoma"/>
              </a:rPr>
              <a:t>которые </a:t>
            </a:r>
            <a:r>
              <a:rPr sz="1100" spc="50" dirty="0">
                <a:solidFill>
                  <a:srgbClr val="181818"/>
                </a:solidFill>
                <a:latin typeface="Tahoma"/>
                <a:cs typeface="Tahoma"/>
              </a:rPr>
              <a:t>помогают </a:t>
            </a:r>
            <a:r>
              <a:rPr sz="1100" spc="5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40" dirty="0">
                <a:solidFill>
                  <a:srgbClr val="181818"/>
                </a:solidFill>
                <a:latin typeface="Tahoma"/>
                <a:cs typeface="Tahoma"/>
              </a:rPr>
              <a:t>оценить</a:t>
            </a:r>
            <a:r>
              <a:rPr sz="110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25" dirty="0">
                <a:solidFill>
                  <a:srgbClr val="181818"/>
                </a:solidFill>
                <a:latin typeface="Tahoma"/>
                <a:cs typeface="Tahoma"/>
              </a:rPr>
              <a:t>эффективность</a:t>
            </a:r>
            <a:r>
              <a:rPr sz="110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35" dirty="0">
                <a:solidFill>
                  <a:srgbClr val="181818"/>
                </a:solidFill>
                <a:latin typeface="Tahoma"/>
                <a:cs typeface="Tahoma"/>
              </a:rPr>
              <a:t>проектной</a:t>
            </a:r>
            <a:r>
              <a:rPr sz="110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50" dirty="0">
                <a:solidFill>
                  <a:srgbClr val="181818"/>
                </a:solidFill>
                <a:latin typeface="Tahoma"/>
                <a:cs typeface="Tahoma"/>
              </a:rPr>
              <a:t>стратегии</a:t>
            </a:r>
            <a:r>
              <a:rPr sz="1100" spc="-4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30" dirty="0">
                <a:solidFill>
                  <a:srgbClr val="181818"/>
                </a:solidFill>
                <a:latin typeface="Tahoma"/>
                <a:cs typeface="Tahoma"/>
              </a:rPr>
              <a:t>и </a:t>
            </a:r>
            <a:r>
              <a:rPr sz="1100" spc="-33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40" dirty="0">
                <a:solidFill>
                  <a:srgbClr val="181818"/>
                </a:solidFill>
                <a:latin typeface="Tahoma"/>
                <a:cs typeface="Tahoma"/>
              </a:rPr>
              <a:t>определить </a:t>
            </a:r>
            <a:r>
              <a:rPr sz="1100" spc="50" dirty="0">
                <a:solidFill>
                  <a:srgbClr val="181818"/>
                </a:solidFill>
                <a:latin typeface="Tahoma"/>
                <a:cs typeface="Tahoma"/>
              </a:rPr>
              <a:t>успех </a:t>
            </a:r>
            <a:r>
              <a:rPr sz="1100" spc="40" dirty="0">
                <a:solidFill>
                  <a:srgbClr val="181818"/>
                </a:solidFill>
                <a:latin typeface="Tahoma"/>
                <a:cs typeface="Tahoma"/>
              </a:rPr>
              <a:t>работы </a:t>
            </a:r>
            <a:r>
              <a:rPr sz="1100" spc="30" dirty="0">
                <a:solidFill>
                  <a:srgbClr val="181818"/>
                </a:solidFill>
                <a:latin typeface="Tahoma"/>
                <a:cs typeface="Tahoma"/>
              </a:rPr>
              <a:t>нашей </a:t>
            </a:r>
            <a:r>
              <a:rPr sz="1100" spc="3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30" dirty="0">
                <a:solidFill>
                  <a:srgbClr val="181818"/>
                </a:solidFill>
                <a:latin typeface="Tahoma"/>
                <a:cs typeface="Tahoma"/>
              </a:rPr>
              <a:t>информацонной</a:t>
            </a:r>
            <a:r>
              <a:rPr sz="1100" spc="-45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100" spc="55" dirty="0">
                <a:solidFill>
                  <a:srgbClr val="181818"/>
                </a:solidFill>
                <a:latin typeface="Tahoma"/>
                <a:cs typeface="Tahoma"/>
              </a:rPr>
              <a:t>систмы.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57667" y="737762"/>
            <a:ext cx="1160145" cy="1207770"/>
          </a:xfrm>
          <a:prstGeom prst="rect">
            <a:avLst/>
          </a:prstGeom>
        </p:spPr>
        <p:txBody>
          <a:bodyPr vert="horz" wrap="square" lIns="0" tIns="244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4350" spc="360" dirty="0">
                <a:solidFill>
                  <a:srgbClr val="181818"/>
                </a:solidFill>
                <a:latin typeface="Tahoma"/>
                <a:cs typeface="Tahoma"/>
              </a:rPr>
              <a:t>4</a:t>
            </a:r>
            <a:r>
              <a:rPr sz="4350" spc="305" dirty="0">
                <a:solidFill>
                  <a:srgbClr val="181818"/>
                </a:solidFill>
                <a:latin typeface="Tahoma"/>
                <a:cs typeface="Tahoma"/>
              </a:rPr>
              <a:t>0</a:t>
            </a:r>
            <a:r>
              <a:rPr sz="4350" spc="-750" dirty="0">
                <a:solidFill>
                  <a:srgbClr val="181818"/>
                </a:solidFill>
                <a:latin typeface="Tahoma"/>
                <a:cs typeface="Tahoma"/>
              </a:rPr>
              <a:t>%</a:t>
            </a:r>
            <a:endParaRPr sz="43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400" spc="100" dirty="0">
                <a:solidFill>
                  <a:srgbClr val="181818"/>
                </a:solidFill>
                <a:latin typeface="Tahoma"/>
                <a:cs typeface="Tahoma"/>
              </a:rPr>
              <a:t>UFP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35138" y="1564675"/>
            <a:ext cx="1647825" cy="1286510"/>
          </a:xfrm>
          <a:prstGeom prst="rect">
            <a:avLst/>
          </a:prstGeom>
        </p:spPr>
        <p:txBody>
          <a:bodyPr vert="horz" wrap="square" lIns="0" tIns="303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90"/>
              </a:spcBef>
            </a:pPr>
            <a:r>
              <a:rPr sz="4350" spc="360" dirty="0">
                <a:solidFill>
                  <a:srgbClr val="181818"/>
                </a:solidFill>
                <a:latin typeface="Tahoma"/>
                <a:cs typeface="Tahoma"/>
              </a:rPr>
              <a:t>4</a:t>
            </a:r>
            <a:r>
              <a:rPr sz="4350" spc="290" dirty="0">
                <a:solidFill>
                  <a:srgbClr val="181818"/>
                </a:solidFill>
                <a:latin typeface="Tahoma"/>
                <a:cs typeface="Tahoma"/>
              </a:rPr>
              <a:t>2</a:t>
            </a:r>
            <a:r>
              <a:rPr sz="4350" spc="-150" dirty="0">
                <a:solidFill>
                  <a:srgbClr val="181818"/>
                </a:solidFill>
                <a:latin typeface="Tahoma"/>
                <a:cs typeface="Tahoma"/>
              </a:rPr>
              <a:t>.</a:t>
            </a:r>
            <a:r>
              <a:rPr sz="4350" spc="300" dirty="0">
                <a:solidFill>
                  <a:srgbClr val="181818"/>
                </a:solidFill>
                <a:latin typeface="Tahoma"/>
                <a:cs typeface="Tahoma"/>
              </a:rPr>
              <a:t>8</a:t>
            </a:r>
            <a:r>
              <a:rPr sz="4350" spc="-750" dirty="0">
                <a:solidFill>
                  <a:srgbClr val="181818"/>
                </a:solidFill>
                <a:latin typeface="Tahoma"/>
                <a:cs typeface="Tahoma"/>
              </a:rPr>
              <a:t>%</a:t>
            </a:r>
            <a:endParaRPr sz="43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400" spc="85" dirty="0">
                <a:solidFill>
                  <a:srgbClr val="181818"/>
                </a:solidFill>
                <a:latin typeface="Tahoma"/>
                <a:cs typeface="Tahoma"/>
              </a:rPr>
              <a:t>AFP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3335" y="2852692"/>
            <a:ext cx="1158240" cy="1247140"/>
          </a:xfrm>
          <a:prstGeom prst="rect">
            <a:avLst/>
          </a:prstGeom>
        </p:spPr>
        <p:txBody>
          <a:bodyPr vert="horz" wrap="square" lIns="0" tIns="273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5"/>
              </a:spcBef>
            </a:pPr>
            <a:r>
              <a:rPr sz="4350" spc="290" dirty="0">
                <a:solidFill>
                  <a:srgbClr val="181818"/>
                </a:solidFill>
                <a:latin typeface="Tahoma"/>
                <a:cs typeface="Tahoma"/>
              </a:rPr>
              <a:t>9</a:t>
            </a:r>
            <a:r>
              <a:rPr sz="4350" spc="360" dirty="0">
                <a:solidFill>
                  <a:srgbClr val="181818"/>
                </a:solidFill>
                <a:latin typeface="Tahoma"/>
                <a:cs typeface="Tahoma"/>
              </a:rPr>
              <a:t>4</a:t>
            </a:r>
            <a:r>
              <a:rPr sz="4350" spc="-750" dirty="0">
                <a:solidFill>
                  <a:srgbClr val="181818"/>
                </a:solidFill>
                <a:latin typeface="Tahoma"/>
                <a:cs typeface="Tahoma"/>
              </a:rPr>
              <a:t>%</a:t>
            </a:r>
            <a:endParaRPr sz="43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400" spc="85" dirty="0">
                <a:solidFill>
                  <a:srgbClr val="181818"/>
                </a:solidFill>
                <a:latin typeface="Tahoma"/>
                <a:cs typeface="Tahoma"/>
              </a:rPr>
              <a:t>КОНВЕРСИЯ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9330" y="3641174"/>
            <a:ext cx="3441065" cy="934719"/>
          </a:xfrm>
          <a:custGeom>
            <a:avLst/>
            <a:gdLst/>
            <a:ahLst/>
            <a:cxnLst/>
            <a:rect l="l" t="t" r="r" b="b"/>
            <a:pathLst>
              <a:path w="3441065" h="934720">
                <a:moveTo>
                  <a:pt x="3440891" y="934143"/>
                </a:moveTo>
                <a:lnTo>
                  <a:pt x="3434670" y="887935"/>
                </a:lnTo>
                <a:lnTo>
                  <a:pt x="3425949" y="837775"/>
                </a:lnTo>
                <a:lnTo>
                  <a:pt x="3415416" y="788497"/>
                </a:lnTo>
                <a:lnTo>
                  <a:pt x="3403117" y="740159"/>
                </a:lnTo>
                <a:lnTo>
                  <a:pt x="3389098" y="692817"/>
                </a:lnTo>
                <a:lnTo>
                  <a:pt x="3373405" y="646530"/>
                </a:lnTo>
                <a:lnTo>
                  <a:pt x="3356085" y="601355"/>
                </a:lnTo>
                <a:lnTo>
                  <a:pt x="3337183" y="557349"/>
                </a:lnTo>
                <a:lnTo>
                  <a:pt x="3316745" y="514570"/>
                </a:lnTo>
                <a:lnTo>
                  <a:pt x="3294817" y="473074"/>
                </a:lnTo>
                <a:lnTo>
                  <a:pt x="3271446" y="432921"/>
                </a:lnTo>
                <a:lnTo>
                  <a:pt x="3246677" y="394166"/>
                </a:lnTo>
                <a:lnTo>
                  <a:pt x="3220557" y="356868"/>
                </a:lnTo>
                <a:lnTo>
                  <a:pt x="3193131" y="321083"/>
                </a:lnTo>
                <a:lnTo>
                  <a:pt x="3164446" y="286870"/>
                </a:lnTo>
                <a:lnTo>
                  <a:pt x="3134547" y="254285"/>
                </a:lnTo>
                <a:lnTo>
                  <a:pt x="3103481" y="223386"/>
                </a:lnTo>
                <a:lnTo>
                  <a:pt x="3071293" y="194231"/>
                </a:lnTo>
                <a:lnTo>
                  <a:pt x="3038030" y="166877"/>
                </a:lnTo>
                <a:lnTo>
                  <a:pt x="3003737" y="141381"/>
                </a:lnTo>
                <a:lnTo>
                  <a:pt x="2968462" y="117801"/>
                </a:lnTo>
                <a:lnTo>
                  <a:pt x="2932249" y="96194"/>
                </a:lnTo>
                <a:lnTo>
                  <a:pt x="2895144" y="76617"/>
                </a:lnTo>
                <a:lnTo>
                  <a:pt x="2857195" y="59129"/>
                </a:lnTo>
                <a:lnTo>
                  <a:pt x="2818446" y="43786"/>
                </a:lnTo>
                <a:lnTo>
                  <a:pt x="2778945" y="30646"/>
                </a:lnTo>
                <a:lnTo>
                  <a:pt x="2738736" y="19766"/>
                </a:lnTo>
                <a:lnTo>
                  <a:pt x="2697866" y="11205"/>
                </a:lnTo>
                <a:lnTo>
                  <a:pt x="2656381" y="5018"/>
                </a:lnTo>
                <a:lnTo>
                  <a:pt x="2614327" y="1264"/>
                </a:lnTo>
                <a:lnTo>
                  <a:pt x="2571752" y="0"/>
                </a:lnTo>
              </a:path>
              <a:path w="3441065" h="934720">
                <a:moveTo>
                  <a:pt x="2571748" y="0"/>
                </a:moveTo>
                <a:lnTo>
                  <a:pt x="2526497" y="1428"/>
                </a:lnTo>
                <a:lnTo>
                  <a:pt x="2481839" y="5667"/>
                </a:lnTo>
                <a:lnTo>
                  <a:pt x="2437831" y="12648"/>
                </a:lnTo>
                <a:lnTo>
                  <a:pt x="2394528" y="22302"/>
                </a:lnTo>
                <a:lnTo>
                  <a:pt x="2351986" y="34560"/>
                </a:lnTo>
                <a:lnTo>
                  <a:pt x="2310259" y="49352"/>
                </a:lnTo>
                <a:lnTo>
                  <a:pt x="2269403" y="66610"/>
                </a:lnTo>
                <a:lnTo>
                  <a:pt x="2229474" y="86265"/>
                </a:lnTo>
                <a:lnTo>
                  <a:pt x="2190527" y="108247"/>
                </a:lnTo>
                <a:lnTo>
                  <a:pt x="2152617" y="132488"/>
                </a:lnTo>
                <a:lnTo>
                  <a:pt x="2115799" y="158919"/>
                </a:lnTo>
                <a:lnTo>
                  <a:pt x="2080130" y="187470"/>
                </a:lnTo>
                <a:lnTo>
                  <a:pt x="2045663" y="218073"/>
                </a:lnTo>
                <a:lnTo>
                  <a:pt x="2012455" y="250658"/>
                </a:lnTo>
                <a:lnTo>
                  <a:pt x="1980560" y="285157"/>
                </a:lnTo>
                <a:lnTo>
                  <a:pt x="1950035" y="321500"/>
                </a:lnTo>
                <a:lnTo>
                  <a:pt x="1920934" y="359619"/>
                </a:lnTo>
                <a:lnTo>
                  <a:pt x="1893313" y="399444"/>
                </a:lnTo>
                <a:lnTo>
                  <a:pt x="1867227" y="440907"/>
                </a:lnTo>
                <a:lnTo>
                  <a:pt x="1842732" y="483938"/>
                </a:lnTo>
                <a:lnTo>
                  <a:pt x="1819882" y="528468"/>
                </a:lnTo>
                <a:lnTo>
                  <a:pt x="1798734" y="574429"/>
                </a:lnTo>
                <a:lnTo>
                  <a:pt x="1779342" y="621751"/>
                </a:lnTo>
                <a:lnTo>
                  <a:pt x="1761762" y="670366"/>
                </a:lnTo>
                <a:lnTo>
                  <a:pt x="1746049" y="720204"/>
                </a:lnTo>
                <a:lnTo>
                  <a:pt x="1732258" y="771196"/>
                </a:lnTo>
                <a:lnTo>
                  <a:pt x="1720445" y="823273"/>
                </a:lnTo>
                <a:lnTo>
                  <a:pt x="1708632" y="771196"/>
                </a:lnTo>
                <a:lnTo>
                  <a:pt x="1694842" y="720204"/>
                </a:lnTo>
                <a:lnTo>
                  <a:pt x="1679128" y="670366"/>
                </a:lnTo>
                <a:lnTo>
                  <a:pt x="1661548" y="621751"/>
                </a:lnTo>
                <a:lnTo>
                  <a:pt x="1642156" y="574429"/>
                </a:lnTo>
                <a:lnTo>
                  <a:pt x="1621008" y="528468"/>
                </a:lnTo>
                <a:lnTo>
                  <a:pt x="1598158" y="483938"/>
                </a:lnTo>
                <a:lnTo>
                  <a:pt x="1573663" y="440907"/>
                </a:lnTo>
                <a:lnTo>
                  <a:pt x="1547577" y="399444"/>
                </a:lnTo>
                <a:lnTo>
                  <a:pt x="1519956" y="359619"/>
                </a:lnTo>
                <a:lnTo>
                  <a:pt x="1490855" y="321500"/>
                </a:lnTo>
                <a:lnTo>
                  <a:pt x="1460330" y="285157"/>
                </a:lnTo>
                <a:lnTo>
                  <a:pt x="1428435" y="250658"/>
                </a:lnTo>
                <a:lnTo>
                  <a:pt x="1395227" y="218073"/>
                </a:lnTo>
                <a:lnTo>
                  <a:pt x="1360760" y="187470"/>
                </a:lnTo>
                <a:lnTo>
                  <a:pt x="1325091" y="158919"/>
                </a:lnTo>
                <a:lnTo>
                  <a:pt x="1288273" y="132488"/>
                </a:lnTo>
                <a:lnTo>
                  <a:pt x="1250363" y="108247"/>
                </a:lnTo>
                <a:lnTo>
                  <a:pt x="1211416" y="86265"/>
                </a:lnTo>
                <a:lnTo>
                  <a:pt x="1171487" y="66610"/>
                </a:lnTo>
                <a:lnTo>
                  <a:pt x="1130631" y="49352"/>
                </a:lnTo>
                <a:lnTo>
                  <a:pt x="1088904" y="34560"/>
                </a:lnTo>
                <a:lnTo>
                  <a:pt x="1046362" y="22302"/>
                </a:lnTo>
                <a:lnTo>
                  <a:pt x="1003059" y="12648"/>
                </a:lnTo>
                <a:lnTo>
                  <a:pt x="959051" y="5667"/>
                </a:lnTo>
                <a:lnTo>
                  <a:pt x="914393" y="1428"/>
                </a:lnTo>
                <a:lnTo>
                  <a:pt x="869143" y="0"/>
                </a:lnTo>
              </a:path>
              <a:path w="3441065" h="934720">
                <a:moveTo>
                  <a:pt x="869138" y="0"/>
                </a:moveTo>
                <a:lnTo>
                  <a:pt x="826564" y="1264"/>
                </a:lnTo>
                <a:lnTo>
                  <a:pt x="784510" y="5018"/>
                </a:lnTo>
                <a:lnTo>
                  <a:pt x="743024" y="11205"/>
                </a:lnTo>
                <a:lnTo>
                  <a:pt x="702155" y="19766"/>
                </a:lnTo>
                <a:lnTo>
                  <a:pt x="661946" y="30646"/>
                </a:lnTo>
                <a:lnTo>
                  <a:pt x="622444" y="43786"/>
                </a:lnTo>
                <a:lnTo>
                  <a:pt x="583695" y="59129"/>
                </a:lnTo>
                <a:lnTo>
                  <a:pt x="545746" y="76617"/>
                </a:lnTo>
                <a:lnTo>
                  <a:pt x="508641" y="96194"/>
                </a:lnTo>
                <a:lnTo>
                  <a:pt x="472428" y="117801"/>
                </a:lnTo>
                <a:lnTo>
                  <a:pt x="437153" y="141381"/>
                </a:lnTo>
                <a:lnTo>
                  <a:pt x="402860" y="166877"/>
                </a:lnTo>
                <a:lnTo>
                  <a:pt x="369597" y="194231"/>
                </a:lnTo>
                <a:lnTo>
                  <a:pt x="337410" y="223386"/>
                </a:lnTo>
                <a:lnTo>
                  <a:pt x="306343" y="254285"/>
                </a:lnTo>
                <a:lnTo>
                  <a:pt x="276444" y="286870"/>
                </a:lnTo>
                <a:lnTo>
                  <a:pt x="247759" y="321083"/>
                </a:lnTo>
                <a:lnTo>
                  <a:pt x="220333" y="356868"/>
                </a:lnTo>
                <a:lnTo>
                  <a:pt x="194213" y="394166"/>
                </a:lnTo>
                <a:lnTo>
                  <a:pt x="169444" y="432921"/>
                </a:lnTo>
                <a:lnTo>
                  <a:pt x="146073" y="473074"/>
                </a:lnTo>
                <a:lnTo>
                  <a:pt x="124145" y="514570"/>
                </a:lnTo>
                <a:lnTo>
                  <a:pt x="103707" y="557349"/>
                </a:lnTo>
                <a:lnTo>
                  <a:pt x="84805" y="601355"/>
                </a:lnTo>
                <a:lnTo>
                  <a:pt x="67485" y="646530"/>
                </a:lnTo>
                <a:lnTo>
                  <a:pt x="51792" y="692817"/>
                </a:lnTo>
                <a:lnTo>
                  <a:pt x="37773" y="740159"/>
                </a:lnTo>
                <a:lnTo>
                  <a:pt x="25474" y="788497"/>
                </a:lnTo>
                <a:lnTo>
                  <a:pt x="14941" y="837775"/>
                </a:lnTo>
                <a:lnTo>
                  <a:pt x="6220" y="887935"/>
                </a:lnTo>
                <a:lnTo>
                  <a:pt x="0" y="934143"/>
                </a:lnTo>
              </a:path>
              <a:path w="3441065" h="934720">
                <a:moveTo>
                  <a:pt x="3440891" y="934143"/>
                </a:moveTo>
                <a:lnTo>
                  <a:pt x="3434670" y="887935"/>
                </a:lnTo>
                <a:lnTo>
                  <a:pt x="3425949" y="837775"/>
                </a:lnTo>
                <a:lnTo>
                  <a:pt x="3415416" y="788497"/>
                </a:lnTo>
                <a:lnTo>
                  <a:pt x="3403117" y="740159"/>
                </a:lnTo>
                <a:lnTo>
                  <a:pt x="3389098" y="692817"/>
                </a:lnTo>
                <a:lnTo>
                  <a:pt x="3373405" y="646530"/>
                </a:lnTo>
                <a:lnTo>
                  <a:pt x="3356085" y="601355"/>
                </a:lnTo>
                <a:lnTo>
                  <a:pt x="3337183" y="557349"/>
                </a:lnTo>
                <a:lnTo>
                  <a:pt x="3316745" y="514570"/>
                </a:lnTo>
                <a:lnTo>
                  <a:pt x="3294817" y="473074"/>
                </a:lnTo>
                <a:lnTo>
                  <a:pt x="3271446" y="432921"/>
                </a:lnTo>
                <a:lnTo>
                  <a:pt x="3246677" y="394166"/>
                </a:lnTo>
                <a:lnTo>
                  <a:pt x="3220557" y="356868"/>
                </a:lnTo>
                <a:lnTo>
                  <a:pt x="3193131" y="321083"/>
                </a:lnTo>
                <a:lnTo>
                  <a:pt x="3164446" y="286870"/>
                </a:lnTo>
                <a:lnTo>
                  <a:pt x="3134547" y="254285"/>
                </a:lnTo>
                <a:lnTo>
                  <a:pt x="3103481" y="223386"/>
                </a:lnTo>
                <a:lnTo>
                  <a:pt x="3071293" y="194231"/>
                </a:lnTo>
                <a:lnTo>
                  <a:pt x="3038030" y="166877"/>
                </a:lnTo>
                <a:lnTo>
                  <a:pt x="3003737" y="141381"/>
                </a:lnTo>
                <a:lnTo>
                  <a:pt x="2968462" y="117801"/>
                </a:lnTo>
                <a:lnTo>
                  <a:pt x="2932249" y="96194"/>
                </a:lnTo>
                <a:lnTo>
                  <a:pt x="2895144" y="76617"/>
                </a:lnTo>
                <a:lnTo>
                  <a:pt x="2857195" y="59129"/>
                </a:lnTo>
                <a:lnTo>
                  <a:pt x="2818446" y="43786"/>
                </a:lnTo>
                <a:lnTo>
                  <a:pt x="2778945" y="30646"/>
                </a:lnTo>
                <a:lnTo>
                  <a:pt x="2738736" y="19766"/>
                </a:lnTo>
                <a:lnTo>
                  <a:pt x="2697866" y="11205"/>
                </a:lnTo>
                <a:lnTo>
                  <a:pt x="2656381" y="5018"/>
                </a:lnTo>
                <a:lnTo>
                  <a:pt x="2614327" y="1264"/>
                </a:lnTo>
                <a:lnTo>
                  <a:pt x="2571752" y="0"/>
                </a:lnTo>
              </a:path>
              <a:path w="3441065" h="934720">
                <a:moveTo>
                  <a:pt x="2571748" y="0"/>
                </a:moveTo>
                <a:lnTo>
                  <a:pt x="2526497" y="1428"/>
                </a:lnTo>
                <a:lnTo>
                  <a:pt x="2481839" y="5667"/>
                </a:lnTo>
                <a:lnTo>
                  <a:pt x="2437831" y="12648"/>
                </a:lnTo>
                <a:lnTo>
                  <a:pt x="2394528" y="22302"/>
                </a:lnTo>
                <a:lnTo>
                  <a:pt x="2351986" y="34560"/>
                </a:lnTo>
                <a:lnTo>
                  <a:pt x="2310259" y="49352"/>
                </a:lnTo>
                <a:lnTo>
                  <a:pt x="2269403" y="66610"/>
                </a:lnTo>
                <a:lnTo>
                  <a:pt x="2229474" y="86265"/>
                </a:lnTo>
                <a:lnTo>
                  <a:pt x="2190527" y="108247"/>
                </a:lnTo>
                <a:lnTo>
                  <a:pt x="2152617" y="132488"/>
                </a:lnTo>
                <a:lnTo>
                  <a:pt x="2115799" y="158919"/>
                </a:lnTo>
                <a:lnTo>
                  <a:pt x="2080130" y="187470"/>
                </a:lnTo>
                <a:lnTo>
                  <a:pt x="2045663" y="218073"/>
                </a:lnTo>
                <a:lnTo>
                  <a:pt x="2012455" y="250658"/>
                </a:lnTo>
                <a:lnTo>
                  <a:pt x="1980560" y="285157"/>
                </a:lnTo>
                <a:lnTo>
                  <a:pt x="1950035" y="321500"/>
                </a:lnTo>
                <a:lnTo>
                  <a:pt x="1920934" y="359619"/>
                </a:lnTo>
                <a:lnTo>
                  <a:pt x="1893313" y="399444"/>
                </a:lnTo>
                <a:lnTo>
                  <a:pt x="1867227" y="440907"/>
                </a:lnTo>
                <a:lnTo>
                  <a:pt x="1842732" y="483938"/>
                </a:lnTo>
                <a:lnTo>
                  <a:pt x="1819882" y="528468"/>
                </a:lnTo>
                <a:lnTo>
                  <a:pt x="1798734" y="574429"/>
                </a:lnTo>
                <a:lnTo>
                  <a:pt x="1779342" y="621751"/>
                </a:lnTo>
                <a:lnTo>
                  <a:pt x="1761762" y="670366"/>
                </a:lnTo>
                <a:lnTo>
                  <a:pt x="1746049" y="720204"/>
                </a:lnTo>
                <a:lnTo>
                  <a:pt x="1732258" y="771196"/>
                </a:lnTo>
                <a:lnTo>
                  <a:pt x="1720445" y="823273"/>
                </a:lnTo>
                <a:lnTo>
                  <a:pt x="1708632" y="771196"/>
                </a:lnTo>
                <a:lnTo>
                  <a:pt x="1694842" y="720204"/>
                </a:lnTo>
                <a:lnTo>
                  <a:pt x="1679128" y="670366"/>
                </a:lnTo>
                <a:lnTo>
                  <a:pt x="1661548" y="621751"/>
                </a:lnTo>
                <a:lnTo>
                  <a:pt x="1642156" y="574429"/>
                </a:lnTo>
                <a:lnTo>
                  <a:pt x="1621008" y="528468"/>
                </a:lnTo>
                <a:lnTo>
                  <a:pt x="1598158" y="483938"/>
                </a:lnTo>
                <a:lnTo>
                  <a:pt x="1573663" y="440907"/>
                </a:lnTo>
                <a:lnTo>
                  <a:pt x="1547577" y="399444"/>
                </a:lnTo>
                <a:lnTo>
                  <a:pt x="1519956" y="359619"/>
                </a:lnTo>
                <a:lnTo>
                  <a:pt x="1490855" y="321500"/>
                </a:lnTo>
                <a:lnTo>
                  <a:pt x="1460330" y="285157"/>
                </a:lnTo>
                <a:lnTo>
                  <a:pt x="1428435" y="250658"/>
                </a:lnTo>
                <a:lnTo>
                  <a:pt x="1395227" y="218073"/>
                </a:lnTo>
                <a:lnTo>
                  <a:pt x="1360760" y="187470"/>
                </a:lnTo>
                <a:lnTo>
                  <a:pt x="1325091" y="158919"/>
                </a:lnTo>
                <a:lnTo>
                  <a:pt x="1288273" y="132488"/>
                </a:lnTo>
                <a:lnTo>
                  <a:pt x="1250363" y="108247"/>
                </a:lnTo>
                <a:lnTo>
                  <a:pt x="1211416" y="86265"/>
                </a:lnTo>
                <a:lnTo>
                  <a:pt x="1171487" y="66610"/>
                </a:lnTo>
                <a:lnTo>
                  <a:pt x="1130631" y="49352"/>
                </a:lnTo>
                <a:lnTo>
                  <a:pt x="1088904" y="34560"/>
                </a:lnTo>
                <a:lnTo>
                  <a:pt x="1046362" y="22302"/>
                </a:lnTo>
                <a:lnTo>
                  <a:pt x="1003059" y="12648"/>
                </a:lnTo>
                <a:lnTo>
                  <a:pt x="959051" y="5667"/>
                </a:lnTo>
                <a:lnTo>
                  <a:pt x="914393" y="1428"/>
                </a:lnTo>
                <a:lnTo>
                  <a:pt x="869143" y="0"/>
                </a:lnTo>
              </a:path>
              <a:path w="3441065" h="934720">
                <a:moveTo>
                  <a:pt x="869138" y="0"/>
                </a:moveTo>
                <a:lnTo>
                  <a:pt x="826564" y="1264"/>
                </a:lnTo>
                <a:lnTo>
                  <a:pt x="784510" y="5018"/>
                </a:lnTo>
                <a:lnTo>
                  <a:pt x="743024" y="11205"/>
                </a:lnTo>
                <a:lnTo>
                  <a:pt x="702155" y="19766"/>
                </a:lnTo>
                <a:lnTo>
                  <a:pt x="661946" y="30646"/>
                </a:lnTo>
                <a:lnTo>
                  <a:pt x="622444" y="43786"/>
                </a:lnTo>
                <a:lnTo>
                  <a:pt x="583695" y="59129"/>
                </a:lnTo>
                <a:lnTo>
                  <a:pt x="545746" y="76617"/>
                </a:lnTo>
                <a:lnTo>
                  <a:pt x="508641" y="96194"/>
                </a:lnTo>
                <a:lnTo>
                  <a:pt x="472428" y="117801"/>
                </a:lnTo>
                <a:lnTo>
                  <a:pt x="437153" y="141381"/>
                </a:lnTo>
                <a:lnTo>
                  <a:pt x="402860" y="166877"/>
                </a:lnTo>
                <a:lnTo>
                  <a:pt x="369597" y="194231"/>
                </a:lnTo>
                <a:lnTo>
                  <a:pt x="337410" y="223386"/>
                </a:lnTo>
                <a:lnTo>
                  <a:pt x="306343" y="254285"/>
                </a:lnTo>
                <a:lnTo>
                  <a:pt x="276444" y="286870"/>
                </a:lnTo>
                <a:lnTo>
                  <a:pt x="247759" y="321083"/>
                </a:lnTo>
                <a:lnTo>
                  <a:pt x="220333" y="356868"/>
                </a:lnTo>
                <a:lnTo>
                  <a:pt x="194213" y="394166"/>
                </a:lnTo>
                <a:lnTo>
                  <a:pt x="169444" y="432921"/>
                </a:lnTo>
                <a:lnTo>
                  <a:pt x="146073" y="473074"/>
                </a:lnTo>
                <a:lnTo>
                  <a:pt x="124145" y="514570"/>
                </a:lnTo>
                <a:lnTo>
                  <a:pt x="103707" y="557349"/>
                </a:lnTo>
                <a:lnTo>
                  <a:pt x="84805" y="601355"/>
                </a:lnTo>
                <a:lnTo>
                  <a:pt x="67485" y="646530"/>
                </a:lnTo>
                <a:lnTo>
                  <a:pt x="51792" y="692817"/>
                </a:lnTo>
                <a:lnTo>
                  <a:pt x="37773" y="740159"/>
                </a:lnTo>
                <a:lnTo>
                  <a:pt x="25474" y="788497"/>
                </a:lnTo>
                <a:lnTo>
                  <a:pt x="14941" y="837775"/>
                </a:lnTo>
                <a:lnTo>
                  <a:pt x="6220" y="887935"/>
                </a:lnTo>
                <a:lnTo>
                  <a:pt x="0" y="934143"/>
                </a:lnTo>
              </a:path>
            </a:pathLst>
          </a:custGeom>
          <a:ln w="38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04645" y="0"/>
            <a:ext cx="3411854" cy="838835"/>
          </a:xfrm>
          <a:custGeom>
            <a:avLst/>
            <a:gdLst/>
            <a:ahLst/>
            <a:cxnLst/>
            <a:rect l="l" t="t" r="r" b="b"/>
            <a:pathLst>
              <a:path w="3411854" h="838835">
                <a:moveTo>
                  <a:pt x="0" y="0"/>
                </a:moveTo>
                <a:lnTo>
                  <a:pt x="10701" y="50248"/>
                </a:lnTo>
                <a:lnTo>
                  <a:pt x="23000" y="98586"/>
                </a:lnTo>
                <a:lnTo>
                  <a:pt x="37019" y="145928"/>
                </a:lnTo>
                <a:lnTo>
                  <a:pt x="52712" y="192215"/>
                </a:lnTo>
                <a:lnTo>
                  <a:pt x="70032" y="237390"/>
                </a:lnTo>
                <a:lnTo>
                  <a:pt x="88935" y="281396"/>
                </a:lnTo>
                <a:lnTo>
                  <a:pt x="109372" y="324175"/>
                </a:lnTo>
                <a:lnTo>
                  <a:pt x="131300" y="365670"/>
                </a:lnTo>
                <a:lnTo>
                  <a:pt x="154671" y="405824"/>
                </a:lnTo>
                <a:lnTo>
                  <a:pt x="179440" y="444579"/>
                </a:lnTo>
                <a:lnTo>
                  <a:pt x="205560" y="481877"/>
                </a:lnTo>
                <a:lnTo>
                  <a:pt x="232986" y="517662"/>
                </a:lnTo>
                <a:lnTo>
                  <a:pt x="261672" y="551875"/>
                </a:lnTo>
                <a:lnTo>
                  <a:pt x="291570" y="584460"/>
                </a:lnTo>
                <a:lnTo>
                  <a:pt x="322637" y="615359"/>
                </a:lnTo>
                <a:lnTo>
                  <a:pt x="354824" y="644514"/>
                </a:lnTo>
                <a:lnTo>
                  <a:pt x="388087" y="671868"/>
                </a:lnTo>
                <a:lnTo>
                  <a:pt x="422380" y="697364"/>
                </a:lnTo>
                <a:lnTo>
                  <a:pt x="457656" y="720944"/>
                </a:lnTo>
                <a:lnTo>
                  <a:pt x="493869" y="742551"/>
                </a:lnTo>
                <a:lnTo>
                  <a:pt x="530973" y="762128"/>
                </a:lnTo>
                <a:lnTo>
                  <a:pt x="568922" y="779616"/>
                </a:lnTo>
                <a:lnTo>
                  <a:pt x="607671" y="794959"/>
                </a:lnTo>
                <a:lnTo>
                  <a:pt x="647173" y="808099"/>
                </a:lnTo>
                <a:lnTo>
                  <a:pt x="687382" y="818978"/>
                </a:lnTo>
                <a:lnTo>
                  <a:pt x="728252" y="827540"/>
                </a:lnTo>
                <a:lnTo>
                  <a:pt x="769737" y="833727"/>
                </a:lnTo>
                <a:lnTo>
                  <a:pt x="811791" y="837481"/>
                </a:lnTo>
                <a:lnTo>
                  <a:pt x="854368" y="838745"/>
                </a:lnTo>
                <a:lnTo>
                  <a:pt x="899620" y="837317"/>
                </a:lnTo>
                <a:lnTo>
                  <a:pt x="944278" y="833078"/>
                </a:lnTo>
                <a:lnTo>
                  <a:pt x="988286" y="826097"/>
                </a:lnTo>
                <a:lnTo>
                  <a:pt x="1031589" y="816443"/>
                </a:lnTo>
                <a:lnTo>
                  <a:pt x="1074132" y="804185"/>
                </a:lnTo>
                <a:lnTo>
                  <a:pt x="1115858" y="789393"/>
                </a:lnTo>
                <a:lnTo>
                  <a:pt x="1156714" y="772135"/>
                </a:lnTo>
                <a:lnTo>
                  <a:pt x="1196643" y="752480"/>
                </a:lnTo>
                <a:lnTo>
                  <a:pt x="1235590" y="730498"/>
                </a:lnTo>
                <a:lnTo>
                  <a:pt x="1273500" y="706257"/>
                </a:lnTo>
                <a:lnTo>
                  <a:pt x="1310318" y="679826"/>
                </a:lnTo>
                <a:lnTo>
                  <a:pt x="1345988" y="651275"/>
                </a:lnTo>
                <a:lnTo>
                  <a:pt x="1380454" y="620672"/>
                </a:lnTo>
                <a:lnTo>
                  <a:pt x="1413662" y="588087"/>
                </a:lnTo>
                <a:lnTo>
                  <a:pt x="1445557" y="553588"/>
                </a:lnTo>
                <a:lnTo>
                  <a:pt x="1476082" y="517245"/>
                </a:lnTo>
                <a:lnTo>
                  <a:pt x="1505183" y="479126"/>
                </a:lnTo>
                <a:lnTo>
                  <a:pt x="1532804" y="439301"/>
                </a:lnTo>
                <a:lnTo>
                  <a:pt x="1558890" y="397838"/>
                </a:lnTo>
                <a:lnTo>
                  <a:pt x="1583385" y="354807"/>
                </a:lnTo>
                <a:lnTo>
                  <a:pt x="1606235" y="310276"/>
                </a:lnTo>
                <a:lnTo>
                  <a:pt x="1627383" y="264315"/>
                </a:lnTo>
                <a:lnTo>
                  <a:pt x="1646775" y="216993"/>
                </a:lnTo>
                <a:lnTo>
                  <a:pt x="1664356" y="168379"/>
                </a:lnTo>
                <a:lnTo>
                  <a:pt x="1680069" y="118541"/>
                </a:lnTo>
                <a:lnTo>
                  <a:pt x="1693859" y="67549"/>
                </a:lnTo>
                <a:lnTo>
                  <a:pt x="1705672" y="15472"/>
                </a:lnTo>
                <a:lnTo>
                  <a:pt x="1717485" y="67549"/>
                </a:lnTo>
                <a:lnTo>
                  <a:pt x="1731276" y="118541"/>
                </a:lnTo>
                <a:lnTo>
                  <a:pt x="1746989" y="168379"/>
                </a:lnTo>
                <a:lnTo>
                  <a:pt x="1764569" y="216993"/>
                </a:lnTo>
                <a:lnTo>
                  <a:pt x="1783961" y="264315"/>
                </a:lnTo>
                <a:lnTo>
                  <a:pt x="1805110" y="310276"/>
                </a:lnTo>
                <a:lnTo>
                  <a:pt x="1827959" y="354807"/>
                </a:lnTo>
                <a:lnTo>
                  <a:pt x="1852455" y="397838"/>
                </a:lnTo>
                <a:lnTo>
                  <a:pt x="1878540" y="439301"/>
                </a:lnTo>
                <a:lnTo>
                  <a:pt x="1906161" y="479126"/>
                </a:lnTo>
                <a:lnTo>
                  <a:pt x="1935262" y="517245"/>
                </a:lnTo>
                <a:lnTo>
                  <a:pt x="1965788" y="553588"/>
                </a:lnTo>
                <a:lnTo>
                  <a:pt x="1997682" y="588087"/>
                </a:lnTo>
                <a:lnTo>
                  <a:pt x="2030890" y="620672"/>
                </a:lnTo>
                <a:lnTo>
                  <a:pt x="2065357" y="651275"/>
                </a:lnTo>
                <a:lnTo>
                  <a:pt x="2101027" y="679826"/>
                </a:lnTo>
                <a:lnTo>
                  <a:pt x="2137844" y="706257"/>
                </a:lnTo>
                <a:lnTo>
                  <a:pt x="2175754" y="730498"/>
                </a:lnTo>
                <a:lnTo>
                  <a:pt x="2214702" y="752480"/>
                </a:lnTo>
                <a:lnTo>
                  <a:pt x="2254631" y="772135"/>
                </a:lnTo>
                <a:lnTo>
                  <a:pt x="2295486" y="789393"/>
                </a:lnTo>
                <a:lnTo>
                  <a:pt x="2337213" y="804185"/>
                </a:lnTo>
                <a:lnTo>
                  <a:pt x="2379755" y="816443"/>
                </a:lnTo>
                <a:lnTo>
                  <a:pt x="2423058" y="826097"/>
                </a:lnTo>
                <a:lnTo>
                  <a:pt x="2467066" y="833078"/>
                </a:lnTo>
                <a:lnTo>
                  <a:pt x="2511724" y="837317"/>
                </a:lnTo>
                <a:lnTo>
                  <a:pt x="2556977" y="838745"/>
                </a:lnTo>
                <a:lnTo>
                  <a:pt x="2599554" y="837481"/>
                </a:lnTo>
                <a:lnTo>
                  <a:pt x="2641608" y="833727"/>
                </a:lnTo>
                <a:lnTo>
                  <a:pt x="2683093" y="827540"/>
                </a:lnTo>
                <a:lnTo>
                  <a:pt x="2723963" y="818978"/>
                </a:lnTo>
                <a:lnTo>
                  <a:pt x="2764172" y="808099"/>
                </a:lnTo>
                <a:lnTo>
                  <a:pt x="2803674" y="794959"/>
                </a:lnTo>
                <a:lnTo>
                  <a:pt x="2842422" y="779616"/>
                </a:lnTo>
                <a:lnTo>
                  <a:pt x="2880372" y="762128"/>
                </a:lnTo>
                <a:lnTo>
                  <a:pt x="2917476" y="742551"/>
                </a:lnTo>
                <a:lnTo>
                  <a:pt x="2953689" y="720944"/>
                </a:lnTo>
                <a:lnTo>
                  <a:pt x="2988965" y="697364"/>
                </a:lnTo>
                <a:lnTo>
                  <a:pt x="3023257" y="671868"/>
                </a:lnTo>
                <a:lnTo>
                  <a:pt x="3056520" y="644514"/>
                </a:lnTo>
                <a:lnTo>
                  <a:pt x="3088708" y="615359"/>
                </a:lnTo>
                <a:lnTo>
                  <a:pt x="3119774" y="584460"/>
                </a:lnTo>
                <a:lnTo>
                  <a:pt x="3149673" y="551875"/>
                </a:lnTo>
                <a:lnTo>
                  <a:pt x="3178358" y="517662"/>
                </a:lnTo>
                <a:lnTo>
                  <a:pt x="3205784" y="481877"/>
                </a:lnTo>
                <a:lnTo>
                  <a:pt x="3231905" y="444579"/>
                </a:lnTo>
                <a:lnTo>
                  <a:pt x="3256673" y="405824"/>
                </a:lnTo>
                <a:lnTo>
                  <a:pt x="3280044" y="365670"/>
                </a:lnTo>
                <a:lnTo>
                  <a:pt x="3301972" y="324175"/>
                </a:lnTo>
                <a:lnTo>
                  <a:pt x="3322410" y="281396"/>
                </a:lnTo>
                <a:lnTo>
                  <a:pt x="3341312" y="237390"/>
                </a:lnTo>
                <a:lnTo>
                  <a:pt x="3358632" y="192215"/>
                </a:lnTo>
                <a:lnTo>
                  <a:pt x="3374325" y="145928"/>
                </a:lnTo>
                <a:lnTo>
                  <a:pt x="3388344" y="98586"/>
                </a:lnTo>
                <a:lnTo>
                  <a:pt x="3400643" y="50248"/>
                </a:lnTo>
                <a:lnTo>
                  <a:pt x="3411176" y="970"/>
                </a:lnTo>
                <a:lnTo>
                  <a:pt x="3411345" y="0"/>
                </a:lnTo>
              </a:path>
              <a:path w="3411854" h="838835">
                <a:moveTo>
                  <a:pt x="0" y="0"/>
                </a:moveTo>
                <a:lnTo>
                  <a:pt x="10701" y="50248"/>
                </a:lnTo>
                <a:lnTo>
                  <a:pt x="23000" y="98586"/>
                </a:lnTo>
                <a:lnTo>
                  <a:pt x="37019" y="145928"/>
                </a:lnTo>
                <a:lnTo>
                  <a:pt x="52712" y="192215"/>
                </a:lnTo>
                <a:lnTo>
                  <a:pt x="70032" y="237390"/>
                </a:lnTo>
                <a:lnTo>
                  <a:pt x="88935" y="281396"/>
                </a:lnTo>
                <a:lnTo>
                  <a:pt x="109372" y="324175"/>
                </a:lnTo>
                <a:lnTo>
                  <a:pt x="131300" y="365670"/>
                </a:lnTo>
                <a:lnTo>
                  <a:pt x="154671" y="405824"/>
                </a:lnTo>
                <a:lnTo>
                  <a:pt x="179440" y="444579"/>
                </a:lnTo>
                <a:lnTo>
                  <a:pt x="205560" y="481877"/>
                </a:lnTo>
                <a:lnTo>
                  <a:pt x="232986" y="517662"/>
                </a:lnTo>
                <a:lnTo>
                  <a:pt x="261672" y="551875"/>
                </a:lnTo>
                <a:lnTo>
                  <a:pt x="291570" y="584460"/>
                </a:lnTo>
                <a:lnTo>
                  <a:pt x="322637" y="615359"/>
                </a:lnTo>
                <a:lnTo>
                  <a:pt x="354824" y="644514"/>
                </a:lnTo>
                <a:lnTo>
                  <a:pt x="388087" y="671868"/>
                </a:lnTo>
                <a:lnTo>
                  <a:pt x="422380" y="697364"/>
                </a:lnTo>
                <a:lnTo>
                  <a:pt x="457656" y="720944"/>
                </a:lnTo>
                <a:lnTo>
                  <a:pt x="493869" y="742551"/>
                </a:lnTo>
                <a:lnTo>
                  <a:pt x="530973" y="762128"/>
                </a:lnTo>
                <a:lnTo>
                  <a:pt x="568922" y="779616"/>
                </a:lnTo>
                <a:lnTo>
                  <a:pt x="607671" y="794959"/>
                </a:lnTo>
                <a:lnTo>
                  <a:pt x="647173" y="808099"/>
                </a:lnTo>
                <a:lnTo>
                  <a:pt x="687382" y="818978"/>
                </a:lnTo>
                <a:lnTo>
                  <a:pt x="728252" y="827540"/>
                </a:lnTo>
                <a:lnTo>
                  <a:pt x="769737" y="833727"/>
                </a:lnTo>
                <a:lnTo>
                  <a:pt x="811791" y="837481"/>
                </a:lnTo>
                <a:lnTo>
                  <a:pt x="854368" y="838745"/>
                </a:lnTo>
                <a:lnTo>
                  <a:pt x="899620" y="837317"/>
                </a:lnTo>
                <a:lnTo>
                  <a:pt x="944278" y="833078"/>
                </a:lnTo>
                <a:lnTo>
                  <a:pt x="988286" y="826097"/>
                </a:lnTo>
                <a:lnTo>
                  <a:pt x="1031589" y="816443"/>
                </a:lnTo>
                <a:lnTo>
                  <a:pt x="1074132" y="804185"/>
                </a:lnTo>
                <a:lnTo>
                  <a:pt x="1115858" y="789393"/>
                </a:lnTo>
                <a:lnTo>
                  <a:pt x="1156714" y="772135"/>
                </a:lnTo>
                <a:lnTo>
                  <a:pt x="1196643" y="752480"/>
                </a:lnTo>
                <a:lnTo>
                  <a:pt x="1235590" y="730498"/>
                </a:lnTo>
                <a:lnTo>
                  <a:pt x="1273500" y="706257"/>
                </a:lnTo>
                <a:lnTo>
                  <a:pt x="1310318" y="679826"/>
                </a:lnTo>
                <a:lnTo>
                  <a:pt x="1345988" y="651275"/>
                </a:lnTo>
                <a:lnTo>
                  <a:pt x="1380454" y="620672"/>
                </a:lnTo>
                <a:lnTo>
                  <a:pt x="1413662" y="588087"/>
                </a:lnTo>
                <a:lnTo>
                  <a:pt x="1445557" y="553588"/>
                </a:lnTo>
                <a:lnTo>
                  <a:pt x="1476082" y="517245"/>
                </a:lnTo>
                <a:lnTo>
                  <a:pt x="1505183" y="479126"/>
                </a:lnTo>
                <a:lnTo>
                  <a:pt x="1532804" y="439301"/>
                </a:lnTo>
                <a:lnTo>
                  <a:pt x="1558890" y="397838"/>
                </a:lnTo>
                <a:lnTo>
                  <a:pt x="1583385" y="354807"/>
                </a:lnTo>
                <a:lnTo>
                  <a:pt x="1606235" y="310276"/>
                </a:lnTo>
                <a:lnTo>
                  <a:pt x="1627383" y="264315"/>
                </a:lnTo>
                <a:lnTo>
                  <a:pt x="1646775" y="216993"/>
                </a:lnTo>
                <a:lnTo>
                  <a:pt x="1664356" y="168379"/>
                </a:lnTo>
                <a:lnTo>
                  <a:pt x="1680069" y="118541"/>
                </a:lnTo>
                <a:lnTo>
                  <a:pt x="1693859" y="67549"/>
                </a:lnTo>
                <a:lnTo>
                  <a:pt x="1705672" y="15472"/>
                </a:lnTo>
                <a:lnTo>
                  <a:pt x="1717485" y="67549"/>
                </a:lnTo>
                <a:lnTo>
                  <a:pt x="1731276" y="118541"/>
                </a:lnTo>
                <a:lnTo>
                  <a:pt x="1746989" y="168379"/>
                </a:lnTo>
                <a:lnTo>
                  <a:pt x="1764569" y="216993"/>
                </a:lnTo>
                <a:lnTo>
                  <a:pt x="1783961" y="264315"/>
                </a:lnTo>
                <a:lnTo>
                  <a:pt x="1805110" y="310276"/>
                </a:lnTo>
                <a:lnTo>
                  <a:pt x="1827959" y="354807"/>
                </a:lnTo>
                <a:lnTo>
                  <a:pt x="1852455" y="397838"/>
                </a:lnTo>
                <a:lnTo>
                  <a:pt x="1878540" y="439301"/>
                </a:lnTo>
                <a:lnTo>
                  <a:pt x="1906161" y="479126"/>
                </a:lnTo>
                <a:lnTo>
                  <a:pt x="1935262" y="517245"/>
                </a:lnTo>
                <a:lnTo>
                  <a:pt x="1965788" y="553588"/>
                </a:lnTo>
                <a:lnTo>
                  <a:pt x="1997682" y="588087"/>
                </a:lnTo>
                <a:lnTo>
                  <a:pt x="2030890" y="620672"/>
                </a:lnTo>
                <a:lnTo>
                  <a:pt x="2065357" y="651275"/>
                </a:lnTo>
                <a:lnTo>
                  <a:pt x="2101027" y="679826"/>
                </a:lnTo>
                <a:lnTo>
                  <a:pt x="2137844" y="706257"/>
                </a:lnTo>
                <a:lnTo>
                  <a:pt x="2175754" y="730498"/>
                </a:lnTo>
                <a:lnTo>
                  <a:pt x="2214702" y="752480"/>
                </a:lnTo>
                <a:lnTo>
                  <a:pt x="2254631" y="772135"/>
                </a:lnTo>
                <a:lnTo>
                  <a:pt x="2295486" y="789393"/>
                </a:lnTo>
                <a:lnTo>
                  <a:pt x="2337213" y="804185"/>
                </a:lnTo>
                <a:lnTo>
                  <a:pt x="2379755" y="816443"/>
                </a:lnTo>
                <a:lnTo>
                  <a:pt x="2423058" y="826097"/>
                </a:lnTo>
                <a:lnTo>
                  <a:pt x="2467066" y="833078"/>
                </a:lnTo>
                <a:lnTo>
                  <a:pt x="2511724" y="837317"/>
                </a:lnTo>
                <a:lnTo>
                  <a:pt x="2556977" y="838745"/>
                </a:lnTo>
                <a:lnTo>
                  <a:pt x="2599554" y="837481"/>
                </a:lnTo>
                <a:lnTo>
                  <a:pt x="2641608" y="833727"/>
                </a:lnTo>
                <a:lnTo>
                  <a:pt x="2683093" y="827540"/>
                </a:lnTo>
                <a:lnTo>
                  <a:pt x="2723963" y="818978"/>
                </a:lnTo>
                <a:lnTo>
                  <a:pt x="2764172" y="808099"/>
                </a:lnTo>
                <a:lnTo>
                  <a:pt x="2803674" y="794959"/>
                </a:lnTo>
                <a:lnTo>
                  <a:pt x="2842422" y="779616"/>
                </a:lnTo>
                <a:lnTo>
                  <a:pt x="2880372" y="762128"/>
                </a:lnTo>
                <a:lnTo>
                  <a:pt x="2917476" y="742551"/>
                </a:lnTo>
                <a:lnTo>
                  <a:pt x="2953689" y="720944"/>
                </a:lnTo>
                <a:lnTo>
                  <a:pt x="2988965" y="697364"/>
                </a:lnTo>
                <a:lnTo>
                  <a:pt x="3023257" y="671868"/>
                </a:lnTo>
                <a:lnTo>
                  <a:pt x="3056520" y="644514"/>
                </a:lnTo>
                <a:lnTo>
                  <a:pt x="3088708" y="615359"/>
                </a:lnTo>
                <a:lnTo>
                  <a:pt x="3119774" y="584460"/>
                </a:lnTo>
                <a:lnTo>
                  <a:pt x="3149673" y="551875"/>
                </a:lnTo>
                <a:lnTo>
                  <a:pt x="3178358" y="517662"/>
                </a:lnTo>
                <a:lnTo>
                  <a:pt x="3205784" y="481877"/>
                </a:lnTo>
                <a:lnTo>
                  <a:pt x="3231905" y="444579"/>
                </a:lnTo>
                <a:lnTo>
                  <a:pt x="3256673" y="405824"/>
                </a:lnTo>
                <a:lnTo>
                  <a:pt x="3280044" y="365670"/>
                </a:lnTo>
                <a:lnTo>
                  <a:pt x="3301972" y="324175"/>
                </a:lnTo>
                <a:lnTo>
                  <a:pt x="3322410" y="281396"/>
                </a:lnTo>
                <a:lnTo>
                  <a:pt x="3341312" y="237390"/>
                </a:lnTo>
                <a:lnTo>
                  <a:pt x="3358632" y="192215"/>
                </a:lnTo>
                <a:lnTo>
                  <a:pt x="3374325" y="145928"/>
                </a:lnTo>
                <a:lnTo>
                  <a:pt x="3388344" y="98586"/>
                </a:lnTo>
                <a:lnTo>
                  <a:pt x="3400643" y="50248"/>
                </a:lnTo>
                <a:lnTo>
                  <a:pt x="3411176" y="970"/>
                </a:lnTo>
                <a:lnTo>
                  <a:pt x="3411345" y="0"/>
                </a:lnTo>
              </a:path>
            </a:pathLst>
          </a:custGeom>
          <a:ln w="381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283</Words>
  <Application>Microsoft Office PowerPoint</Application>
  <PresentationFormat>Произвольный</PresentationFormat>
  <Paragraphs>58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Office Theme</vt:lpstr>
      <vt:lpstr>Презентация PowerPoint</vt:lpstr>
      <vt:lpstr>Презентация PowerPoint</vt:lpstr>
      <vt:lpstr>Задачи системы Основная проблема в отсутствии централизованной системы  со сложным механизмом исполнения с необходимостью  включения сторонних программ.</vt:lpstr>
      <vt:lpstr>Целевая  аудитория</vt:lpstr>
      <vt:lpstr>Презентация PowerPoint</vt:lpstr>
      <vt:lpstr>Сроки и этапы</vt:lpstr>
      <vt:lpstr>Язык программирования и фреймворк UIX</vt:lpstr>
      <vt:lpstr>Презентация PowerPoint</vt:lpstr>
      <vt:lpstr>Ключевые  показатели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Подготовили:</dc:title>
  <cp:lastModifiedBy>8220920</cp:lastModifiedBy>
  <cp:revision>15</cp:revision>
  <dcterms:created xsi:type="dcterms:W3CDTF">2024-12-05T14:59:22Z</dcterms:created>
  <dcterms:modified xsi:type="dcterms:W3CDTF">2024-12-05T15:22:34Z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2024-12-05T00:00:00Z</vt:filetime>
  </property>
  <property fmtid="{D5CDD505-2E9C-101B-9397-08002B2CF9AE}" pid="3" name="Creator">
    <vt:lpwstr>SUPA</vt:lpwstr>
  </property>
  <property fmtid="{D5CDD505-2E9C-101B-9397-08002B2CF9AE}" pid="4" name="LastSaved">
    <vt:filetime>2024-12-05T00:00:00Z</vt:filetime>
  </property>
</Properties>
</file>